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1555" y="283540"/>
            <a:ext cx="6058534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12848" y="2445892"/>
            <a:ext cx="8658860" cy="3090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.abdelrahman@mst.edu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ii.transportation.org/Pages/Dynamic-Friction-Testing.aspx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jpg"/><Relationship Id="rId13" Type="http://schemas.openxmlformats.org/officeDocument/2006/relationships/image" Target="../media/image22.jpg"/><Relationship Id="rId14" Type="http://schemas.openxmlformats.org/officeDocument/2006/relationships/image" Target="../media/image23.jpg"/><Relationship Id="rId15" Type="http://schemas.openxmlformats.org/officeDocument/2006/relationships/image" Target="../media/image2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155317" y="1777695"/>
            <a:ext cx="7886065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 indent="17780">
              <a:lnSpc>
                <a:spcPts val="4320"/>
              </a:lnSpc>
              <a:spcBef>
                <a:spcPts val="640"/>
              </a:spcBef>
            </a:pPr>
            <a:r>
              <a:rPr dirty="0" sz="4000" spc="-25" b="0">
                <a:latin typeface="Calibri Light"/>
                <a:cs typeface="Calibri Light"/>
              </a:rPr>
              <a:t>Missouri</a:t>
            </a:r>
            <a:r>
              <a:rPr dirty="0" sz="4000" spc="-160" b="0">
                <a:latin typeface="Calibri Light"/>
                <a:cs typeface="Calibri Light"/>
              </a:rPr>
              <a:t> </a:t>
            </a:r>
            <a:r>
              <a:rPr dirty="0" sz="4000" spc="-20" b="0">
                <a:latin typeface="Calibri Light"/>
                <a:cs typeface="Calibri Light"/>
              </a:rPr>
              <a:t>Asphalt</a:t>
            </a:r>
            <a:r>
              <a:rPr dirty="0" sz="4000" spc="-160" b="0">
                <a:latin typeface="Calibri Light"/>
                <a:cs typeface="Calibri Light"/>
              </a:rPr>
              <a:t> </a:t>
            </a:r>
            <a:r>
              <a:rPr dirty="0" sz="4000" spc="-60" b="0">
                <a:latin typeface="Calibri Light"/>
                <a:cs typeface="Calibri Light"/>
              </a:rPr>
              <a:t>Pavement</a:t>
            </a:r>
            <a:r>
              <a:rPr dirty="0" sz="4000" spc="-155" b="0">
                <a:latin typeface="Calibri Light"/>
                <a:cs typeface="Calibri Light"/>
              </a:rPr>
              <a:t> </a:t>
            </a:r>
            <a:r>
              <a:rPr dirty="0" sz="4000" spc="-10" b="0">
                <a:latin typeface="Calibri Light"/>
                <a:cs typeface="Calibri Light"/>
              </a:rPr>
              <a:t>Association </a:t>
            </a:r>
            <a:r>
              <a:rPr dirty="0" sz="4000" spc="-85" b="0">
                <a:latin typeface="Calibri Light"/>
                <a:cs typeface="Calibri Light"/>
              </a:rPr>
              <a:t>(MAPA)</a:t>
            </a:r>
            <a:r>
              <a:rPr dirty="0" sz="4000" spc="-130" b="0">
                <a:latin typeface="Calibri Light"/>
                <a:cs typeface="Calibri Light"/>
              </a:rPr>
              <a:t> </a:t>
            </a:r>
            <a:r>
              <a:rPr dirty="0" sz="4000" spc="-40" b="0">
                <a:latin typeface="Calibri Light"/>
                <a:cs typeface="Calibri Light"/>
              </a:rPr>
              <a:t>Endowed</a:t>
            </a:r>
            <a:r>
              <a:rPr dirty="0" sz="4000" spc="-155" b="0">
                <a:latin typeface="Calibri Light"/>
                <a:cs typeface="Calibri Light"/>
              </a:rPr>
              <a:t> </a:t>
            </a:r>
            <a:r>
              <a:rPr dirty="0" sz="4000" spc="-55" b="0">
                <a:latin typeface="Calibri Light"/>
                <a:cs typeface="Calibri Light"/>
              </a:rPr>
              <a:t>Professorship</a:t>
            </a:r>
            <a:r>
              <a:rPr dirty="0" sz="4000" spc="-145" b="0">
                <a:latin typeface="Calibri Light"/>
                <a:cs typeface="Calibri Light"/>
              </a:rPr>
              <a:t> </a:t>
            </a:r>
            <a:r>
              <a:rPr dirty="0" sz="4000" spc="-10" b="0">
                <a:latin typeface="Calibri Light"/>
                <a:cs typeface="Calibri Light"/>
              </a:rPr>
              <a:t>Update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6076" y="3743535"/>
            <a:ext cx="5888355" cy="2053589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dirty="0" sz="2400" b="1">
                <a:latin typeface="Calibri"/>
                <a:cs typeface="Calibri"/>
              </a:rPr>
              <a:t>By: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Magdy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Abdelrahman,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Ph.D.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2400" b="1">
                <a:latin typeface="Calibri"/>
                <a:cs typeface="Calibri"/>
              </a:rPr>
              <a:t>Missouri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University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Science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Technology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2025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Annual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MAPA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Conference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dirty="0" sz="1800">
                <a:latin typeface="Calibri"/>
                <a:cs typeface="Calibri"/>
              </a:rPr>
              <a:t>January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7</a:t>
            </a:r>
            <a:r>
              <a:rPr dirty="0" baseline="25462" sz="1800">
                <a:latin typeface="Calibri"/>
                <a:cs typeface="Calibri"/>
              </a:rPr>
              <a:t>th</a:t>
            </a:r>
            <a:r>
              <a:rPr dirty="0" sz="1800">
                <a:latin typeface="Calibri"/>
                <a:cs typeface="Calibri"/>
              </a:rPr>
              <a:t>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2027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592581"/>
            <a:ext cx="9387205" cy="152590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10" b="0">
                <a:solidFill>
                  <a:srgbClr val="C00000"/>
                </a:solidFill>
                <a:latin typeface="Calibri Light"/>
                <a:cs typeface="Calibri Light"/>
              </a:rPr>
              <a:t>CE3116</a:t>
            </a:r>
            <a:r>
              <a:rPr dirty="0" sz="4000" spc="-15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000" spc="-35" b="0">
                <a:solidFill>
                  <a:srgbClr val="C00000"/>
                </a:solidFill>
                <a:latin typeface="Calibri Light"/>
                <a:cs typeface="Calibri Light"/>
              </a:rPr>
              <a:t>Construction</a:t>
            </a:r>
            <a:r>
              <a:rPr dirty="0" sz="4000" spc="-17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000" spc="-35" b="0">
                <a:solidFill>
                  <a:srgbClr val="C00000"/>
                </a:solidFill>
                <a:latin typeface="Calibri Light"/>
                <a:cs typeface="Calibri Light"/>
              </a:rPr>
              <a:t>Materials,</a:t>
            </a:r>
            <a:r>
              <a:rPr dirty="0" sz="4000" spc="-13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000" spc="-40" b="0">
                <a:solidFill>
                  <a:srgbClr val="C00000"/>
                </a:solidFill>
                <a:latin typeface="Calibri Light"/>
                <a:cs typeface="Calibri Light"/>
              </a:rPr>
              <a:t>Properties</a:t>
            </a:r>
            <a:r>
              <a:rPr dirty="0" sz="4000" spc="-15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000" spc="-25" b="0">
                <a:solidFill>
                  <a:srgbClr val="C00000"/>
                </a:solidFill>
                <a:latin typeface="Calibri Light"/>
                <a:cs typeface="Calibri Light"/>
              </a:rPr>
              <a:t>and </a:t>
            </a:r>
            <a:r>
              <a:rPr dirty="0" sz="4000" spc="-85" b="0">
                <a:solidFill>
                  <a:srgbClr val="C00000"/>
                </a:solidFill>
                <a:latin typeface="Calibri Light"/>
                <a:cs typeface="Calibri Light"/>
              </a:rPr>
              <a:t>Testing</a:t>
            </a:r>
            <a:r>
              <a:rPr dirty="0" sz="4000" spc="-13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000" spc="-25" b="0">
                <a:solidFill>
                  <a:srgbClr val="C00000"/>
                </a:solidFill>
                <a:latin typeface="Calibri Light"/>
                <a:cs typeface="Calibri Light"/>
              </a:rPr>
              <a:t>including</a:t>
            </a:r>
            <a:r>
              <a:rPr dirty="0" sz="4000" spc="-13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000" spc="-20" b="0">
                <a:solidFill>
                  <a:srgbClr val="C00000"/>
                </a:solidFill>
                <a:latin typeface="Calibri Light"/>
                <a:cs typeface="Calibri Light"/>
              </a:rPr>
              <a:t>Labs</a:t>
            </a:r>
            <a:endParaRPr sz="4000">
              <a:latin typeface="Calibri Light"/>
              <a:cs typeface="Calibri Light"/>
            </a:endParaRPr>
          </a:p>
          <a:p>
            <a:pPr marL="12700">
              <a:lnSpc>
                <a:spcPts val="2630"/>
              </a:lnSpc>
            </a:pPr>
            <a:r>
              <a:rPr dirty="0" sz="2400" b="0">
                <a:solidFill>
                  <a:srgbClr val="C00000"/>
                </a:solidFill>
                <a:latin typeface="Calibri Light"/>
                <a:cs typeface="Calibri Light"/>
              </a:rPr>
              <a:t>Spring</a:t>
            </a:r>
            <a:r>
              <a:rPr dirty="0" sz="2400" spc="-9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C00000"/>
                </a:solidFill>
                <a:latin typeface="Calibri Light"/>
                <a:cs typeface="Calibri Light"/>
              </a:rPr>
              <a:t>&amp;Fall</a:t>
            </a:r>
            <a:r>
              <a:rPr dirty="0" sz="2400" spc="-9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2400" spc="-20" b="0">
                <a:solidFill>
                  <a:srgbClr val="C00000"/>
                </a:solidFill>
                <a:latin typeface="Calibri Light"/>
                <a:cs typeface="Calibri Light"/>
              </a:rPr>
              <a:t>2025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457069"/>
            <a:ext cx="9799955" cy="291465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040"/>
              </a:spcBef>
            </a:pPr>
            <a:r>
              <a:rPr dirty="0" sz="2600">
                <a:latin typeface="Calibri"/>
                <a:cs typeface="Calibri"/>
              </a:rPr>
              <a:t>Origins,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production,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properties,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types,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uses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construction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materials </a:t>
            </a:r>
            <a:r>
              <a:rPr dirty="0" sz="2600">
                <a:latin typeface="Calibri"/>
                <a:cs typeface="Calibri"/>
              </a:rPr>
              <a:t>accompanied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by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selected</a:t>
            </a:r>
            <a:r>
              <a:rPr dirty="0" sz="2600" spc="-1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laboratory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tests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600">
              <a:latin typeface="Calibri"/>
              <a:cs typeface="Calibri"/>
            </a:endParaRPr>
          </a:p>
          <a:p>
            <a:pPr marL="12700">
              <a:lnSpc>
                <a:spcPts val="2970"/>
              </a:lnSpc>
            </a:pPr>
            <a:r>
              <a:rPr dirty="0" sz="2600" spc="-10">
                <a:latin typeface="Calibri"/>
                <a:cs typeface="Calibri"/>
              </a:rPr>
              <a:t>Instruction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Mode</a:t>
            </a:r>
            <a:endParaRPr sz="2600">
              <a:latin typeface="Calibri"/>
              <a:cs typeface="Calibri"/>
            </a:endParaRPr>
          </a:p>
          <a:p>
            <a:pPr marL="698500" indent="-228600">
              <a:lnSpc>
                <a:spcPts val="235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Classroom</a:t>
            </a:r>
            <a:r>
              <a:rPr dirty="0" sz="2200" spc="-1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Based</a:t>
            </a:r>
            <a:endParaRPr sz="2200">
              <a:latin typeface="Calibri"/>
              <a:cs typeface="Calibri"/>
            </a:endParaRPr>
          </a:p>
          <a:p>
            <a:pPr marL="698500" indent="-228600">
              <a:lnSpc>
                <a:spcPts val="2495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Over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100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students/year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600">
                <a:latin typeface="Calibri"/>
                <a:cs typeface="Calibri"/>
              </a:rPr>
              <a:t>Adopts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Based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on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40">
                <a:latin typeface="Calibri"/>
                <a:cs typeface="Calibri"/>
              </a:rPr>
              <a:t> NCAT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Textbook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592581"/>
            <a:ext cx="10339070" cy="152590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10" b="0">
                <a:solidFill>
                  <a:srgbClr val="C00000"/>
                </a:solidFill>
                <a:latin typeface="Calibri Light"/>
                <a:cs typeface="Calibri Light"/>
              </a:rPr>
              <a:t>CE5112</a:t>
            </a:r>
            <a:r>
              <a:rPr dirty="0" sz="4000" spc="-17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000" spc="-30" b="0">
                <a:solidFill>
                  <a:srgbClr val="C00000"/>
                </a:solidFill>
                <a:latin typeface="Calibri Light"/>
                <a:cs typeface="Calibri Light"/>
              </a:rPr>
              <a:t>Bituminous</a:t>
            </a:r>
            <a:r>
              <a:rPr dirty="0" sz="4000" spc="-16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000" spc="-35" b="0">
                <a:solidFill>
                  <a:srgbClr val="C00000"/>
                </a:solidFill>
                <a:latin typeface="Calibri Light"/>
                <a:cs typeface="Calibri Light"/>
              </a:rPr>
              <a:t>Materials</a:t>
            </a:r>
            <a:r>
              <a:rPr dirty="0" sz="4000" spc="-16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000" b="0">
                <a:solidFill>
                  <a:srgbClr val="C00000"/>
                </a:solidFill>
                <a:latin typeface="Calibri Light"/>
                <a:cs typeface="Calibri Light"/>
              </a:rPr>
              <a:t>and</a:t>
            </a:r>
            <a:r>
              <a:rPr dirty="0" sz="4000" spc="-16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000" spc="-30" b="0">
                <a:solidFill>
                  <a:srgbClr val="C00000"/>
                </a:solidFill>
                <a:latin typeface="Calibri Light"/>
                <a:cs typeface="Calibri Light"/>
              </a:rPr>
              <a:t>Mixtures,</a:t>
            </a:r>
            <a:r>
              <a:rPr dirty="0" sz="4000" spc="-14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000" spc="-10" b="0">
                <a:solidFill>
                  <a:srgbClr val="C00000"/>
                </a:solidFill>
                <a:latin typeface="Calibri Light"/>
                <a:cs typeface="Calibri Light"/>
              </a:rPr>
              <a:t>Online, </a:t>
            </a:r>
            <a:r>
              <a:rPr dirty="0" sz="4000" spc="-25" b="0">
                <a:solidFill>
                  <a:srgbClr val="C00000"/>
                </a:solidFill>
                <a:latin typeface="Calibri Light"/>
                <a:cs typeface="Calibri Light"/>
              </a:rPr>
              <a:t>including</a:t>
            </a:r>
            <a:r>
              <a:rPr dirty="0" sz="4000" spc="-15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000" spc="-20" b="0">
                <a:solidFill>
                  <a:srgbClr val="C00000"/>
                </a:solidFill>
                <a:latin typeface="Calibri Light"/>
                <a:cs typeface="Calibri Light"/>
              </a:rPr>
              <a:t>Labs</a:t>
            </a:r>
            <a:endParaRPr sz="4000">
              <a:latin typeface="Calibri Light"/>
              <a:cs typeface="Calibri Light"/>
            </a:endParaRPr>
          </a:p>
          <a:p>
            <a:pPr marL="12700">
              <a:lnSpc>
                <a:spcPts val="2630"/>
              </a:lnSpc>
            </a:pPr>
            <a:r>
              <a:rPr dirty="0" sz="2400" b="0">
                <a:solidFill>
                  <a:srgbClr val="C00000"/>
                </a:solidFill>
                <a:latin typeface="Calibri Light"/>
                <a:cs typeface="Calibri Light"/>
              </a:rPr>
              <a:t>Fall</a:t>
            </a:r>
            <a:r>
              <a:rPr dirty="0" sz="2400" spc="-10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2400" spc="-20" b="0">
                <a:solidFill>
                  <a:srgbClr val="C00000"/>
                </a:solidFill>
                <a:latin typeface="Calibri Light"/>
                <a:cs typeface="Calibri Light"/>
              </a:rPr>
              <a:t>2025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444877"/>
            <a:ext cx="9996170" cy="299021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just" marL="12700" marR="5080">
              <a:lnSpc>
                <a:spcPct val="70000"/>
              </a:lnSpc>
              <a:spcBef>
                <a:spcPts val="960"/>
              </a:spcBef>
            </a:pPr>
            <a:r>
              <a:rPr dirty="0" sz="2400">
                <a:latin typeface="Calibri"/>
                <a:cs typeface="Calibri"/>
              </a:rPr>
              <a:t>Properties,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types,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grades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bituminous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materials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presented.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Emphasis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is </a:t>
            </a:r>
            <a:r>
              <a:rPr dirty="0" sz="2400">
                <a:latin typeface="Calibri"/>
                <a:cs typeface="Calibri"/>
              </a:rPr>
              <a:t>placed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usage,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distress,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asphalt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concrete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mix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properties,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behavior,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design, manufacture,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construction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ts val="2775"/>
              </a:lnSpc>
            </a:pPr>
            <a:r>
              <a:rPr dirty="0" sz="2400">
                <a:latin typeface="Calibri"/>
                <a:cs typeface="Calibri"/>
              </a:rPr>
              <a:t>Instruction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Mode</a:t>
            </a:r>
            <a:endParaRPr sz="2400">
              <a:latin typeface="Calibri"/>
              <a:cs typeface="Calibri"/>
            </a:endParaRPr>
          </a:p>
          <a:p>
            <a:pPr marL="698500" indent="-228600">
              <a:lnSpc>
                <a:spcPts val="218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000" spc="-10">
                <a:latin typeface="Calibri"/>
                <a:cs typeface="Calibri"/>
              </a:rPr>
              <a:t>Classroom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Based</a:t>
            </a:r>
            <a:endParaRPr sz="2000">
              <a:latin typeface="Calibri"/>
              <a:cs typeface="Calibri"/>
            </a:endParaRPr>
          </a:p>
          <a:p>
            <a:pPr marL="698500" indent="-228600">
              <a:lnSpc>
                <a:spcPts val="2285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000" spc="-10">
                <a:latin typeface="Calibri"/>
                <a:cs typeface="Calibri"/>
              </a:rPr>
              <a:t>Record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enrollment, </a:t>
            </a:r>
            <a:r>
              <a:rPr dirty="0" sz="2000">
                <a:latin typeface="Calibri"/>
                <a:cs typeface="Calibri"/>
              </a:rPr>
              <a:t>37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students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Based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NCAT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Textbook,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Thanks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MAPA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318261"/>
            <a:ext cx="9621520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10" b="0">
                <a:solidFill>
                  <a:srgbClr val="C00000"/>
                </a:solidFill>
                <a:latin typeface="Calibri Light"/>
                <a:cs typeface="Calibri Light"/>
              </a:rPr>
              <a:t>CE6123</a:t>
            </a:r>
            <a:r>
              <a:rPr dirty="0" sz="4000" spc="-15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000" spc="-75" b="0">
                <a:solidFill>
                  <a:srgbClr val="C00000"/>
                </a:solidFill>
                <a:latin typeface="Calibri Light"/>
                <a:cs typeface="Calibri Light"/>
              </a:rPr>
              <a:t>Pavement</a:t>
            </a:r>
            <a:r>
              <a:rPr dirty="0" sz="4000" spc="-15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000" spc="-45" b="0">
                <a:solidFill>
                  <a:srgbClr val="C00000"/>
                </a:solidFill>
                <a:latin typeface="Calibri Light"/>
                <a:cs typeface="Calibri Light"/>
              </a:rPr>
              <a:t>Management,</a:t>
            </a:r>
            <a:r>
              <a:rPr dirty="0" sz="4000" spc="-14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000" spc="-45" b="0">
                <a:solidFill>
                  <a:srgbClr val="C00000"/>
                </a:solidFill>
                <a:latin typeface="Calibri Light"/>
                <a:cs typeface="Calibri Light"/>
              </a:rPr>
              <a:t>Evaluation</a:t>
            </a:r>
            <a:r>
              <a:rPr dirty="0" sz="4000" spc="-15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000" spc="-25" b="0">
                <a:solidFill>
                  <a:srgbClr val="C00000"/>
                </a:solidFill>
                <a:latin typeface="Calibri Light"/>
                <a:cs typeface="Calibri Light"/>
              </a:rPr>
              <a:t>and </a:t>
            </a:r>
            <a:r>
              <a:rPr dirty="0" sz="4000" spc="-10" b="0">
                <a:solidFill>
                  <a:srgbClr val="C00000"/>
                </a:solidFill>
                <a:latin typeface="Calibri Light"/>
                <a:cs typeface="Calibri Light"/>
              </a:rPr>
              <a:t>Rehabilitation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451813"/>
            <a:ext cx="9726295" cy="4127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C00000"/>
                </a:solidFill>
                <a:latin typeface="Calibri Light"/>
                <a:cs typeface="Calibri Light"/>
              </a:rPr>
              <a:t>Spring</a:t>
            </a:r>
            <a:r>
              <a:rPr dirty="0" sz="2400" spc="-3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2400" spc="-20" b="0">
                <a:solidFill>
                  <a:srgbClr val="C00000"/>
                </a:solidFill>
                <a:latin typeface="Calibri Light"/>
                <a:cs typeface="Calibri Light"/>
              </a:rPr>
              <a:t>2026</a:t>
            </a:r>
            <a:endParaRPr sz="2400">
              <a:latin typeface="Calibri Light"/>
              <a:cs typeface="Calibri Light"/>
            </a:endParaRPr>
          </a:p>
          <a:p>
            <a:pPr marL="12700" marR="5080">
              <a:lnSpc>
                <a:spcPts val="2500"/>
              </a:lnSpc>
              <a:spcBef>
                <a:spcPts val="2685"/>
              </a:spcBef>
            </a:pPr>
            <a:r>
              <a:rPr dirty="0" sz="2600">
                <a:latin typeface="Calibri"/>
                <a:cs typeface="Calibri"/>
              </a:rPr>
              <a:t>Advanced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knowledge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pavement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performance;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pavement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evaluation; implementation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pavement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management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at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network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project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level; </a:t>
            </a:r>
            <a:r>
              <a:rPr dirty="0" sz="2600">
                <a:latin typeface="Calibri"/>
                <a:cs typeface="Calibri"/>
              </a:rPr>
              <a:t>maintenance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rehabilitation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strategies;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life-</a:t>
            </a:r>
            <a:r>
              <a:rPr dirty="0" sz="2600" spc="-10">
                <a:latin typeface="Calibri"/>
                <a:cs typeface="Calibri"/>
              </a:rPr>
              <a:t>cycle-</a:t>
            </a:r>
            <a:r>
              <a:rPr dirty="0" sz="2600">
                <a:latin typeface="Calibri"/>
                <a:cs typeface="Calibri"/>
              </a:rPr>
              <a:t>cost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analysis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2600">
              <a:latin typeface="Calibri"/>
              <a:cs typeface="Calibri"/>
            </a:endParaRPr>
          </a:p>
          <a:p>
            <a:pPr marL="12700">
              <a:lnSpc>
                <a:spcPts val="3110"/>
              </a:lnSpc>
              <a:spcBef>
                <a:spcPts val="5"/>
              </a:spcBef>
            </a:pPr>
            <a:r>
              <a:rPr dirty="0" sz="2600" b="0">
                <a:latin typeface="Calibri Light"/>
                <a:cs typeface="Calibri Light"/>
              </a:rPr>
              <a:t>Instruction</a:t>
            </a:r>
            <a:r>
              <a:rPr dirty="0" sz="2600" spc="-80" b="0">
                <a:latin typeface="Calibri Light"/>
                <a:cs typeface="Calibri Light"/>
              </a:rPr>
              <a:t> </a:t>
            </a:r>
            <a:r>
              <a:rPr dirty="0" sz="2600" spc="-20" b="0">
                <a:latin typeface="Calibri Light"/>
                <a:cs typeface="Calibri Light"/>
              </a:rPr>
              <a:t>Mode</a:t>
            </a:r>
            <a:endParaRPr sz="2600">
              <a:latin typeface="Calibri Light"/>
              <a:cs typeface="Calibri Light"/>
            </a:endParaRPr>
          </a:p>
          <a:p>
            <a:pPr marL="698500" indent="-228600">
              <a:lnSpc>
                <a:spcPts val="262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200">
                <a:latin typeface="Calibri"/>
                <a:cs typeface="Calibri"/>
              </a:rPr>
              <a:t>Classroom</a:t>
            </a:r>
            <a:r>
              <a:rPr dirty="0" sz="2200" spc="-1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Based</a:t>
            </a:r>
            <a:endParaRPr sz="2200">
              <a:latin typeface="Calibri"/>
              <a:cs typeface="Calibri"/>
            </a:endParaRPr>
          </a:p>
          <a:p>
            <a:pPr marL="698500" indent="-228600">
              <a:lnSpc>
                <a:spcPts val="2630"/>
              </a:lnSpc>
              <a:buFont typeface="Arial"/>
              <a:buChar char="•"/>
              <a:tabLst>
                <a:tab pos="698500" algn="l"/>
              </a:tabLst>
            </a:pPr>
            <a:r>
              <a:rPr dirty="0" sz="2200" spc="-25">
                <a:latin typeface="Calibri"/>
                <a:cs typeface="Calibri"/>
              </a:rPr>
              <a:t>On-</a:t>
            </a:r>
            <a:r>
              <a:rPr dirty="0" sz="2200">
                <a:latin typeface="Calibri"/>
                <a:cs typeface="Calibri"/>
              </a:rPr>
              <a:t>line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Synchronous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75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600">
                <a:latin typeface="Calibri"/>
                <a:cs typeface="Calibri"/>
              </a:rPr>
              <a:t>Based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on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50">
                <a:latin typeface="Calibri"/>
                <a:cs typeface="Calibri"/>
              </a:rPr>
              <a:t> PAVER </a:t>
            </a:r>
            <a:r>
              <a:rPr dirty="0" sz="2600" spc="-10">
                <a:latin typeface="Calibri"/>
                <a:cs typeface="Calibri"/>
              </a:rPr>
              <a:t>system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software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(US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Army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Corps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Engineers)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39724" y="847090"/>
            <a:ext cx="95516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pc="-10" b="0">
                <a:solidFill>
                  <a:srgbClr val="C00000"/>
                </a:solidFill>
                <a:latin typeface="Calibri"/>
                <a:cs typeface="Calibri"/>
              </a:rPr>
              <a:t>Presentations,</a:t>
            </a:r>
            <a:r>
              <a:rPr dirty="0" spc="-30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pc="-45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105</a:t>
            </a:r>
            <a:r>
              <a:rPr dirty="0" baseline="25462" sz="3600" b="0">
                <a:solidFill>
                  <a:srgbClr val="C00000"/>
                </a:solidFill>
                <a:latin typeface="Calibri"/>
                <a:cs typeface="Calibri"/>
              </a:rPr>
              <a:t>th</a:t>
            </a:r>
            <a:r>
              <a:rPr dirty="0" baseline="25462" sz="3600" spc="345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C00000"/>
                </a:solidFill>
                <a:latin typeface="Calibri"/>
                <a:cs typeface="Calibri"/>
              </a:rPr>
              <a:t>TRB</a:t>
            </a:r>
            <a:r>
              <a:rPr dirty="0" sz="3600" spc="-25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C00000"/>
                </a:solidFill>
                <a:latin typeface="Calibri"/>
                <a:cs typeface="Calibri"/>
              </a:rPr>
              <a:t>Annual</a:t>
            </a:r>
            <a:r>
              <a:rPr dirty="0" sz="3600" spc="-50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C00000"/>
                </a:solidFill>
                <a:latin typeface="Calibri"/>
                <a:cs typeface="Calibri"/>
              </a:rPr>
              <a:t>Meeting,</a:t>
            </a:r>
            <a:r>
              <a:rPr dirty="0" sz="3600" spc="-30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600" spc="-20" b="0">
                <a:solidFill>
                  <a:srgbClr val="C00000"/>
                </a:solidFill>
                <a:latin typeface="Calibri"/>
                <a:cs typeface="Calibri"/>
              </a:rPr>
              <a:t>2026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2099818"/>
            <a:ext cx="10408920" cy="321373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algn="just" marL="279400" marR="142875" indent="-229235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79400" algn="l"/>
              </a:tabLst>
            </a:pPr>
            <a:r>
              <a:rPr dirty="0" sz="2600">
                <a:latin typeface="Calibri"/>
                <a:cs typeface="Calibri"/>
              </a:rPr>
              <a:t>Roshan,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A.,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0" b="1">
                <a:latin typeface="Calibri"/>
                <a:cs typeface="Calibri"/>
              </a:rPr>
              <a:t>Abdelrahman,</a:t>
            </a:r>
            <a:r>
              <a:rPr dirty="0" sz="2600" spc="-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M.</a:t>
            </a:r>
            <a:r>
              <a:rPr dirty="0" sz="2600" spc="-30" b="1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(2026).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0">
                <a:latin typeface="Calibri"/>
                <a:cs typeface="Calibri"/>
              </a:rPr>
              <a:t>“A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Novel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Combined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Degradation </a:t>
            </a:r>
            <a:r>
              <a:rPr dirty="0" sz="2600">
                <a:latin typeface="Calibri"/>
                <a:cs typeface="Calibri"/>
              </a:rPr>
              <a:t>Index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for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Long-</a:t>
            </a:r>
            <a:r>
              <a:rPr dirty="0" sz="2600" spc="-45">
                <a:latin typeface="Calibri"/>
                <a:cs typeface="Calibri"/>
              </a:rPr>
              <a:t>Term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Performance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Comparison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Epoxy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Asphalt-based High-</a:t>
            </a:r>
            <a:r>
              <a:rPr dirty="0" sz="2600">
                <a:latin typeface="Calibri"/>
                <a:cs typeface="Calibri"/>
              </a:rPr>
              <a:t>Friction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Surface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Treatments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(HFST).”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105</a:t>
            </a:r>
            <a:r>
              <a:rPr dirty="0" baseline="26143" sz="2550">
                <a:latin typeface="Calibri"/>
                <a:cs typeface="Calibri"/>
              </a:rPr>
              <a:t>th</a:t>
            </a:r>
            <a:r>
              <a:rPr dirty="0" baseline="26143" sz="2550" spc="2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Annual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Meeting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25">
                <a:latin typeface="Calibri"/>
                <a:cs typeface="Calibri"/>
              </a:rPr>
              <a:t> the Transportation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Research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Board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(TRB).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Paper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No.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TRBAM-</a:t>
            </a:r>
            <a:r>
              <a:rPr dirty="0" sz="2600">
                <a:latin typeface="Calibri"/>
                <a:cs typeface="Calibri"/>
              </a:rPr>
              <a:t>26-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03498.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  <a:buFont typeface="Arial"/>
              <a:buChar char="•"/>
            </a:pPr>
            <a:endParaRPr sz="2600">
              <a:latin typeface="Calibri"/>
              <a:cs typeface="Calibri"/>
            </a:endParaRPr>
          </a:p>
          <a:p>
            <a:pPr marL="279400" indent="-228600">
              <a:lnSpc>
                <a:spcPts val="2810"/>
              </a:lnSpc>
              <a:buFont typeface="Arial"/>
              <a:buChar char="•"/>
              <a:tabLst>
                <a:tab pos="279400" algn="l"/>
              </a:tabLst>
            </a:pPr>
            <a:r>
              <a:rPr dirty="0" sz="2600">
                <a:latin typeface="Calibri"/>
                <a:cs typeface="Calibri"/>
              </a:rPr>
              <a:t>Hemida,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A.,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El-</a:t>
            </a:r>
            <a:r>
              <a:rPr dirty="0" sz="2600">
                <a:latin typeface="Calibri"/>
                <a:cs typeface="Calibri"/>
              </a:rPr>
              <a:t>Ashwah,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A.,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Abdelrahman,</a:t>
            </a:r>
            <a:r>
              <a:rPr dirty="0" sz="2600" spc="-2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M</a:t>
            </a:r>
            <a:r>
              <a:rPr dirty="0" sz="2600">
                <a:latin typeface="Calibri"/>
                <a:cs typeface="Calibri"/>
              </a:rPr>
              <a:t>.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(2026).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“Innovative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Use</a:t>
            </a:r>
            <a:endParaRPr sz="2600">
              <a:latin typeface="Calibri"/>
              <a:cs typeface="Calibri"/>
            </a:endParaRPr>
          </a:p>
          <a:p>
            <a:pPr marL="279400">
              <a:lnSpc>
                <a:spcPts val="2495"/>
              </a:lnSpc>
            </a:pP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Used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Motor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Oil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as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Rejuvenator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Sustainable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Asphalt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Binders</a:t>
            </a:r>
            <a:endParaRPr sz="2600">
              <a:latin typeface="Calibri"/>
              <a:cs typeface="Calibri"/>
            </a:endParaRPr>
          </a:p>
          <a:p>
            <a:pPr marL="279400" marR="43180">
              <a:lnSpc>
                <a:spcPct val="80000"/>
              </a:lnSpc>
              <a:spcBef>
                <a:spcPts val="310"/>
              </a:spcBef>
            </a:pPr>
            <a:r>
              <a:rPr dirty="0" sz="2600">
                <a:latin typeface="Calibri"/>
                <a:cs typeface="Calibri"/>
              </a:rPr>
              <a:t>Containing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Guayule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Resin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Crumb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50">
                <a:latin typeface="Calibri"/>
                <a:cs typeface="Calibri"/>
              </a:rPr>
              <a:t>Rubber.”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105</a:t>
            </a:r>
            <a:r>
              <a:rPr dirty="0" baseline="26143" sz="2550">
                <a:latin typeface="Calibri"/>
                <a:cs typeface="Calibri"/>
              </a:rPr>
              <a:t>th</a:t>
            </a:r>
            <a:r>
              <a:rPr dirty="0" baseline="26143" sz="2550" spc="2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Annual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Meeting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of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Transportation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Research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Board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(TRB),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Paper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No.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TRBAM-</a:t>
            </a:r>
            <a:r>
              <a:rPr dirty="0" sz="2600" spc="-20">
                <a:latin typeface="Calibri"/>
                <a:cs typeface="Calibri"/>
              </a:rPr>
              <a:t>26-</a:t>
            </a:r>
            <a:r>
              <a:rPr dirty="0" sz="2600" spc="-10">
                <a:latin typeface="Calibri"/>
                <a:cs typeface="Calibri"/>
              </a:rPr>
              <a:t>05358.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926083"/>
            <a:ext cx="89846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0" b="0">
                <a:solidFill>
                  <a:srgbClr val="C00000"/>
                </a:solidFill>
                <a:latin typeface="Calibri Light"/>
                <a:cs typeface="Calibri Light"/>
              </a:rPr>
              <a:t>Thanks</a:t>
            </a:r>
            <a:r>
              <a:rPr dirty="0" sz="4400" spc="-229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C00000"/>
                </a:solidFill>
                <a:latin typeface="Calibri Light"/>
                <a:cs typeface="Calibri Light"/>
              </a:rPr>
              <a:t>to</a:t>
            </a:r>
            <a:r>
              <a:rPr dirty="0" sz="4400" spc="-20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400" spc="-114" b="0">
                <a:solidFill>
                  <a:srgbClr val="C00000"/>
                </a:solidFill>
                <a:latin typeface="Calibri Light"/>
                <a:cs typeface="Calibri Light"/>
              </a:rPr>
              <a:t>MAPA</a:t>
            </a:r>
            <a:r>
              <a:rPr dirty="0" sz="4400" spc="-13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C00000"/>
                </a:solidFill>
                <a:latin typeface="Calibri Light"/>
                <a:cs typeface="Calibri Light"/>
              </a:rPr>
              <a:t>for</a:t>
            </a:r>
            <a:r>
              <a:rPr dirty="0" sz="4400" spc="-18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400" spc="-35" b="0">
                <a:solidFill>
                  <a:srgbClr val="C00000"/>
                </a:solidFill>
                <a:latin typeface="Calibri Light"/>
                <a:cs typeface="Calibri Light"/>
              </a:rPr>
              <a:t>Supporting</a:t>
            </a:r>
            <a:r>
              <a:rPr dirty="0" sz="4400" spc="-19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C00000"/>
                </a:solidFill>
                <a:latin typeface="Calibri Light"/>
                <a:cs typeface="Calibri Light"/>
              </a:rPr>
              <a:t>my</a:t>
            </a:r>
            <a:r>
              <a:rPr dirty="0" sz="4400" spc="-18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400" spc="-20" b="0">
                <a:solidFill>
                  <a:srgbClr val="C00000"/>
                </a:solidFill>
                <a:latin typeface="Calibri Light"/>
                <a:cs typeface="Calibri Light"/>
              </a:rPr>
              <a:t>Work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974595"/>
            <a:ext cx="1637664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Questions?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919473"/>
            <a:ext cx="5539105" cy="3094990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2000" spc="-10" b="1">
                <a:latin typeface="Calibri"/>
                <a:cs typeface="Calibri"/>
              </a:rPr>
              <a:t>Contacts: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000" b="1">
                <a:latin typeface="Calibri"/>
                <a:cs typeface="Calibri"/>
              </a:rPr>
              <a:t>Magdy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Abdelrahman,</a:t>
            </a:r>
            <a:r>
              <a:rPr dirty="0" sz="2000" spc="-90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Ph.D.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600" i="1">
                <a:latin typeface="Calibri"/>
                <a:cs typeface="Calibri"/>
              </a:rPr>
              <a:t>Associate</a:t>
            </a:r>
            <a:r>
              <a:rPr dirty="0" sz="1600" spc="-6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Chair</a:t>
            </a:r>
            <a:r>
              <a:rPr dirty="0" sz="1600" spc="-5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for</a:t>
            </a:r>
            <a:r>
              <a:rPr dirty="0" sz="1600" spc="-5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Graduate</a:t>
            </a:r>
            <a:r>
              <a:rPr dirty="0" sz="1600" spc="-4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Studies</a:t>
            </a:r>
            <a:r>
              <a:rPr dirty="0" sz="1600" spc="-5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and</a:t>
            </a:r>
            <a:r>
              <a:rPr dirty="0" sz="1600" spc="-5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Research</a:t>
            </a:r>
            <a:r>
              <a:rPr dirty="0" sz="1600" spc="-55" i="1">
                <a:latin typeface="Calibri"/>
                <a:cs typeface="Calibri"/>
              </a:rPr>
              <a:t> </a:t>
            </a:r>
            <a:r>
              <a:rPr dirty="0" sz="1600" spc="-25" i="1"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600" i="1">
                <a:latin typeface="Calibri"/>
                <a:cs typeface="Calibri"/>
              </a:rPr>
              <a:t>Missouri</a:t>
            </a:r>
            <a:r>
              <a:rPr dirty="0" sz="1600" spc="-6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Asphalt</a:t>
            </a:r>
            <a:r>
              <a:rPr dirty="0" sz="1600" spc="-55" i="1">
                <a:latin typeface="Calibri"/>
                <a:cs typeface="Calibri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Pavement</a:t>
            </a:r>
            <a:r>
              <a:rPr dirty="0" sz="1600" spc="-5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Association</a:t>
            </a:r>
            <a:r>
              <a:rPr dirty="0" sz="1600" spc="-65" i="1">
                <a:latin typeface="Calibri"/>
                <a:cs typeface="Calibri"/>
              </a:rPr>
              <a:t> </a:t>
            </a:r>
            <a:r>
              <a:rPr dirty="0" sz="1600" spc="-20" i="1">
                <a:latin typeface="Calibri"/>
                <a:cs typeface="Calibri"/>
              </a:rPr>
              <a:t>(MAPA)</a:t>
            </a:r>
            <a:r>
              <a:rPr dirty="0" sz="1600" spc="-65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Endowed</a:t>
            </a:r>
            <a:r>
              <a:rPr dirty="0" sz="1600" spc="-30" i="1">
                <a:latin typeface="Calibri"/>
                <a:cs typeface="Calibri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Professor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600" b="1">
                <a:latin typeface="Calibri"/>
                <a:cs typeface="Calibri"/>
              </a:rPr>
              <a:t>Civil,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Architectural </a:t>
            </a:r>
            <a:r>
              <a:rPr dirty="0" sz="1600" b="1">
                <a:latin typeface="Calibri"/>
                <a:cs typeface="Calibri"/>
              </a:rPr>
              <a:t>and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Environmental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Engineering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600" b="1">
                <a:latin typeface="Calibri"/>
                <a:cs typeface="Calibri"/>
              </a:rPr>
              <a:t>Missouri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University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Science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and</a:t>
            </a:r>
            <a:r>
              <a:rPr dirty="0" sz="1600" spc="-6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Technology</a:t>
            </a:r>
            <a:endParaRPr sz="1600">
              <a:latin typeface="Calibri"/>
              <a:cs typeface="Calibri"/>
            </a:endParaRPr>
          </a:p>
          <a:p>
            <a:pPr marL="12700" marR="3629660">
              <a:lnSpc>
                <a:spcPct val="101899"/>
              </a:lnSpc>
              <a:spcBef>
                <a:spcPts val="15"/>
              </a:spcBef>
            </a:pPr>
            <a:r>
              <a:rPr dirty="0" sz="1600">
                <a:latin typeface="Calibri"/>
                <a:cs typeface="Calibri"/>
              </a:rPr>
              <a:t>134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Butler-</a:t>
            </a:r>
            <a:r>
              <a:rPr dirty="0" sz="1600">
                <a:latin typeface="Calibri"/>
                <a:cs typeface="Calibri"/>
              </a:rPr>
              <a:t>Carlton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Hall </a:t>
            </a:r>
            <a:r>
              <a:rPr dirty="0" sz="1600">
                <a:latin typeface="Calibri"/>
                <a:cs typeface="Calibri"/>
              </a:rPr>
              <a:t>1401 N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Pine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St.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600">
                <a:latin typeface="Calibri"/>
                <a:cs typeface="Calibri"/>
              </a:rPr>
              <a:t>Rolla,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65409-0030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600">
                <a:latin typeface="Calibri"/>
                <a:cs typeface="Calibri"/>
              </a:rPr>
              <a:t>Ph.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(573)341-</a:t>
            </a:r>
            <a:r>
              <a:rPr dirty="0" sz="1600" spc="-20">
                <a:latin typeface="Calibri"/>
                <a:cs typeface="Calibri"/>
              </a:rPr>
              <a:t>6124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u="sng" sz="16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m.abdelrahman@mst.edu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325882"/>
            <a:ext cx="714057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5" b="0">
                <a:solidFill>
                  <a:srgbClr val="C00000"/>
                </a:solidFill>
                <a:latin typeface="Calibri Light"/>
                <a:cs typeface="Calibri Light"/>
              </a:rPr>
              <a:t>Missouri</a:t>
            </a:r>
            <a:r>
              <a:rPr dirty="0" sz="4400" spc="-17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400" b="0">
                <a:solidFill>
                  <a:srgbClr val="C00000"/>
                </a:solidFill>
                <a:latin typeface="Calibri Light"/>
                <a:cs typeface="Calibri Light"/>
              </a:rPr>
              <a:t>S&amp;T</a:t>
            </a:r>
            <a:r>
              <a:rPr dirty="0" sz="4400" spc="-19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400" spc="-30" b="0">
                <a:solidFill>
                  <a:srgbClr val="C00000"/>
                </a:solidFill>
                <a:latin typeface="Calibri Light"/>
                <a:cs typeface="Calibri Light"/>
              </a:rPr>
              <a:t>Updates,</a:t>
            </a:r>
            <a:r>
              <a:rPr dirty="0" sz="4400" spc="-17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400" spc="-20" b="0">
                <a:solidFill>
                  <a:srgbClr val="C00000"/>
                </a:solidFill>
                <a:latin typeface="Calibri Light"/>
                <a:cs typeface="Calibri Light"/>
              </a:rPr>
              <a:t>Research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2497" y="1286637"/>
            <a:ext cx="10240010" cy="4730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228600">
              <a:lnSpc>
                <a:spcPts val="2965"/>
              </a:lnSpc>
              <a:spcBef>
                <a:spcPts val="105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600" spc="-30">
                <a:latin typeface="Calibri"/>
                <a:cs typeface="Calibri"/>
              </a:rPr>
              <a:t>Testing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alternative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binders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for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HFST.</a:t>
            </a:r>
            <a:endParaRPr sz="2600">
              <a:latin typeface="Calibri"/>
              <a:cs typeface="Calibri"/>
            </a:endParaRPr>
          </a:p>
          <a:p>
            <a:pPr lvl="1" marL="1155065" indent="-456565">
              <a:lnSpc>
                <a:spcPts val="2810"/>
              </a:lnSpc>
              <a:buFont typeface="Wingdings"/>
              <a:buChar char=""/>
              <a:tabLst>
                <a:tab pos="1155065" algn="l"/>
              </a:tabLst>
            </a:pPr>
            <a:r>
              <a:rPr dirty="0" sz="2600">
                <a:latin typeface="Calibri"/>
                <a:cs typeface="Calibri"/>
              </a:rPr>
              <a:t>Standard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PG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Binders,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Example,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PG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82-</a:t>
            </a:r>
            <a:r>
              <a:rPr dirty="0" sz="2600" spc="-25">
                <a:latin typeface="Calibri"/>
                <a:cs typeface="Calibri"/>
              </a:rPr>
              <a:t>22</a:t>
            </a:r>
            <a:endParaRPr sz="2600">
              <a:latin typeface="Calibri"/>
              <a:cs typeface="Calibri"/>
            </a:endParaRPr>
          </a:p>
          <a:p>
            <a:pPr lvl="1" marL="1155065" indent="-456565">
              <a:lnSpc>
                <a:spcPts val="2800"/>
              </a:lnSpc>
              <a:buFont typeface="Wingdings"/>
              <a:buChar char=""/>
              <a:tabLst>
                <a:tab pos="1155065" algn="l"/>
              </a:tabLst>
            </a:pPr>
            <a:r>
              <a:rPr dirty="0" sz="2600">
                <a:latin typeface="Calibri"/>
                <a:cs typeface="Calibri"/>
              </a:rPr>
              <a:t>Emulsion,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Modified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Regular,</a:t>
            </a:r>
            <a:endParaRPr sz="2600">
              <a:latin typeface="Calibri"/>
              <a:cs typeface="Calibri"/>
            </a:endParaRPr>
          </a:p>
          <a:p>
            <a:pPr lvl="1" marL="1155065" indent="-456565">
              <a:lnSpc>
                <a:spcPts val="3195"/>
              </a:lnSpc>
              <a:buFont typeface="Wingdings"/>
              <a:buChar char=""/>
              <a:tabLst>
                <a:tab pos="1155065" algn="l"/>
              </a:tabLst>
            </a:pPr>
            <a:r>
              <a:rPr dirty="0" sz="2600">
                <a:latin typeface="Calibri"/>
                <a:cs typeface="Calibri"/>
              </a:rPr>
              <a:t>Lab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Developed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Modified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Binders,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4661"/>
                </a:solidFill>
                <a:latin typeface="Times New Roman"/>
                <a:cs typeface="Times New Roman"/>
              </a:rPr>
              <a:t>PG88-</a:t>
            </a:r>
            <a:r>
              <a:rPr dirty="0" sz="2800" spc="-10">
                <a:solidFill>
                  <a:srgbClr val="004661"/>
                </a:solidFill>
                <a:latin typeface="Times New Roman"/>
                <a:cs typeface="Times New Roman"/>
              </a:rPr>
              <a:t>16(PM)</a:t>
            </a:r>
            <a:endParaRPr sz="2800">
              <a:latin typeface="Times New Roman"/>
              <a:cs typeface="Times New Roman"/>
            </a:endParaRPr>
          </a:p>
          <a:p>
            <a:pPr marL="584200" marR="492759" indent="-343535">
              <a:lnSpc>
                <a:spcPts val="2810"/>
              </a:lnSpc>
              <a:spcBef>
                <a:spcPts val="2840"/>
              </a:spcBef>
              <a:buFont typeface="Arial"/>
              <a:buChar char="•"/>
              <a:tabLst>
                <a:tab pos="584200" algn="l"/>
              </a:tabLst>
            </a:pPr>
            <a:r>
              <a:rPr dirty="0" sz="2600" spc="-25">
                <a:latin typeface="Calibri"/>
                <a:cs typeface="Calibri"/>
              </a:rPr>
              <a:t>Currently,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Develop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Emulsion-</a:t>
            </a:r>
            <a:r>
              <a:rPr dirty="0" sz="2600">
                <a:latin typeface="Calibri"/>
                <a:cs typeface="Calibri"/>
              </a:rPr>
              <a:t>Based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bio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binders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&amp;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Use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recycled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oil, </a:t>
            </a:r>
            <a:r>
              <a:rPr dirty="0" sz="2600" spc="-10">
                <a:latin typeface="Calibri"/>
                <a:cs typeface="Calibri"/>
              </a:rPr>
              <a:t>environmental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concerns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planning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phase.</a:t>
            </a:r>
            <a:endParaRPr sz="2600">
              <a:latin typeface="Calibri"/>
              <a:cs typeface="Calibri"/>
            </a:endParaRPr>
          </a:p>
          <a:p>
            <a:pPr marL="469900" marR="10160" indent="-229235">
              <a:lnSpc>
                <a:spcPts val="2810"/>
              </a:lnSpc>
              <a:spcBef>
                <a:spcPts val="2805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600">
                <a:latin typeface="Calibri"/>
                <a:cs typeface="Calibri"/>
              </a:rPr>
              <a:t>Crumb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rubber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optimization,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adding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rubber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asphalt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line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produce </a:t>
            </a:r>
            <a:r>
              <a:rPr dirty="0" sz="2600" spc="-30">
                <a:latin typeface="Calibri"/>
                <a:cs typeface="Calibri"/>
              </a:rPr>
              <a:t>wet-</a:t>
            </a:r>
            <a:r>
              <a:rPr dirty="0" sz="2600">
                <a:latin typeface="Calibri"/>
                <a:cs typeface="Calibri"/>
              </a:rPr>
              <a:t>process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binder</a:t>
            </a:r>
            <a:endParaRPr sz="2600">
              <a:latin typeface="Calibri"/>
              <a:cs typeface="Calibri"/>
            </a:endParaRPr>
          </a:p>
          <a:p>
            <a:pPr marL="299085" marR="5080" indent="-287020">
              <a:lnSpc>
                <a:spcPts val="2810"/>
              </a:lnSpc>
              <a:spcBef>
                <a:spcPts val="28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2600">
                <a:latin typeface="Calibri"/>
                <a:cs typeface="Calibri"/>
              </a:rPr>
              <a:t>Friction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Testing,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AASHT</a:t>
            </a:r>
            <a:r>
              <a:rPr dirty="0" u="sng" sz="2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O</a:t>
            </a:r>
            <a:r>
              <a:rPr dirty="0" u="sng" sz="2600" spc="-8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-</a:t>
            </a:r>
            <a:r>
              <a:rPr dirty="0" u="sng" sz="2600" spc="-4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AASHTO</a:t>
            </a:r>
            <a:r>
              <a:rPr dirty="0" u="sng" sz="2600" spc="-8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6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Innovation</a:t>
            </a:r>
            <a:r>
              <a:rPr dirty="0" u="sng" sz="2600" spc="-7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Initiativ</a:t>
            </a:r>
            <a:r>
              <a:rPr dirty="0" u="sng" sz="2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e</a:t>
            </a:r>
            <a:r>
              <a:rPr dirty="0" u="sng" sz="2600" spc="-5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-</a:t>
            </a:r>
            <a:r>
              <a:rPr dirty="0" u="sng" sz="2600" spc="-6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Dynamic</a:t>
            </a:r>
            <a:r>
              <a:rPr dirty="0" u="sng" sz="2600" spc="-7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6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Friction</a:t>
            </a:r>
            <a:r>
              <a:rPr dirty="0" u="none" sz="2600" spc="-1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u="sng" sz="2600" spc="-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Testing</a:t>
            </a:r>
            <a:r>
              <a:rPr dirty="0" u="sng" sz="2600" spc="-6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with</a:t>
            </a:r>
            <a:r>
              <a:rPr dirty="0" u="sng" sz="2600" spc="-4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Three</a:t>
            </a:r>
            <a:r>
              <a:rPr dirty="0" u="sng" sz="2600" spc="-5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Wheel</a:t>
            </a:r>
            <a:r>
              <a:rPr dirty="0" u="sng" sz="2600" spc="-5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Polishing</a:t>
            </a:r>
            <a:r>
              <a:rPr dirty="0" u="sng" sz="2600" spc="-5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6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Device</a:t>
            </a:r>
            <a:r>
              <a:rPr dirty="0" u="sng" sz="2600" spc="-6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6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(transportation.org)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9270"/>
            <a:chOff x="0" y="0"/>
            <a:chExt cx="12192000" cy="6859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5" y="0"/>
              <a:ext cx="12191365" cy="783590"/>
            </a:xfrm>
            <a:custGeom>
              <a:avLst/>
              <a:gdLst/>
              <a:ahLst/>
              <a:cxnLst/>
              <a:rect l="l" t="t" r="r" b="b"/>
              <a:pathLst>
                <a:path w="12191365" h="783590">
                  <a:moveTo>
                    <a:pt x="0" y="0"/>
                  </a:moveTo>
                  <a:lnTo>
                    <a:pt x="0" y="783336"/>
                  </a:lnTo>
                  <a:lnTo>
                    <a:pt x="12191244" y="783336"/>
                  </a:lnTo>
                  <a:lnTo>
                    <a:pt x="121912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302382" y="22823"/>
              <a:ext cx="867410" cy="1292225"/>
            </a:xfrm>
            <a:custGeom>
              <a:avLst/>
              <a:gdLst/>
              <a:ahLst/>
              <a:cxnLst/>
              <a:rect l="l" t="t" r="r" b="b"/>
              <a:pathLst>
                <a:path w="867409" h="1292225">
                  <a:moveTo>
                    <a:pt x="866843" y="1287250"/>
                  </a:moveTo>
                  <a:lnTo>
                    <a:pt x="866842" y="1284377"/>
                  </a:lnTo>
                  <a:lnTo>
                    <a:pt x="864295" y="1282462"/>
                  </a:lnTo>
                  <a:lnTo>
                    <a:pt x="860474" y="1282462"/>
                  </a:lnTo>
                  <a:lnTo>
                    <a:pt x="857927" y="1282462"/>
                  </a:lnTo>
                  <a:lnTo>
                    <a:pt x="854106" y="1284377"/>
                  </a:lnTo>
                  <a:lnTo>
                    <a:pt x="854106" y="1287250"/>
                  </a:lnTo>
                  <a:lnTo>
                    <a:pt x="854106" y="1290123"/>
                  </a:lnTo>
                  <a:lnTo>
                    <a:pt x="857927" y="1292039"/>
                  </a:lnTo>
                  <a:lnTo>
                    <a:pt x="860474" y="1292039"/>
                  </a:lnTo>
                  <a:lnTo>
                    <a:pt x="864295" y="1292039"/>
                  </a:lnTo>
                  <a:lnTo>
                    <a:pt x="866843" y="1290123"/>
                  </a:lnTo>
                  <a:lnTo>
                    <a:pt x="866843" y="1287250"/>
                  </a:lnTo>
                  <a:close/>
                </a:path>
                <a:path w="867409" h="1292225">
                  <a:moveTo>
                    <a:pt x="866842" y="1206801"/>
                  </a:moveTo>
                  <a:lnTo>
                    <a:pt x="866842" y="1204885"/>
                  </a:lnTo>
                  <a:lnTo>
                    <a:pt x="864295" y="1202969"/>
                  </a:lnTo>
                  <a:lnTo>
                    <a:pt x="860474" y="1202969"/>
                  </a:lnTo>
                  <a:lnTo>
                    <a:pt x="857927" y="1202969"/>
                  </a:lnTo>
                  <a:lnTo>
                    <a:pt x="854106" y="1204885"/>
                  </a:lnTo>
                  <a:lnTo>
                    <a:pt x="854106" y="1206801"/>
                  </a:lnTo>
                  <a:lnTo>
                    <a:pt x="854106" y="1209674"/>
                  </a:lnTo>
                  <a:lnTo>
                    <a:pt x="857927" y="1211589"/>
                  </a:lnTo>
                  <a:lnTo>
                    <a:pt x="860474" y="1211589"/>
                  </a:lnTo>
                  <a:lnTo>
                    <a:pt x="864295" y="1211589"/>
                  </a:lnTo>
                  <a:lnTo>
                    <a:pt x="866842" y="1209674"/>
                  </a:lnTo>
                  <a:lnTo>
                    <a:pt x="866842" y="1206801"/>
                  </a:lnTo>
                  <a:close/>
                </a:path>
                <a:path w="867409" h="1292225">
                  <a:moveTo>
                    <a:pt x="866842" y="1126345"/>
                  </a:moveTo>
                  <a:lnTo>
                    <a:pt x="866842" y="1124430"/>
                  </a:lnTo>
                  <a:lnTo>
                    <a:pt x="864295" y="1122516"/>
                  </a:lnTo>
                  <a:lnTo>
                    <a:pt x="860474" y="1122516"/>
                  </a:lnTo>
                  <a:lnTo>
                    <a:pt x="857927" y="1122516"/>
                  </a:lnTo>
                  <a:lnTo>
                    <a:pt x="854106" y="1124430"/>
                  </a:lnTo>
                  <a:lnTo>
                    <a:pt x="864295" y="1131144"/>
                  </a:lnTo>
                  <a:lnTo>
                    <a:pt x="866842" y="1129229"/>
                  </a:lnTo>
                  <a:lnTo>
                    <a:pt x="866842" y="1126345"/>
                  </a:lnTo>
                  <a:close/>
                </a:path>
                <a:path w="867409" h="1292225">
                  <a:moveTo>
                    <a:pt x="866842" y="1046863"/>
                  </a:moveTo>
                  <a:lnTo>
                    <a:pt x="866842" y="1043991"/>
                  </a:lnTo>
                  <a:lnTo>
                    <a:pt x="864295" y="1042076"/>
                  </a:lnTo>
                  <a:lnTo>
                    <a:pt x="860474" y="1042076"/>
                  </a:lnTo>
                  <a:lnTo>
                    <a:pt x="857927" y="1042076"/>
                  </a:lnTo>
                  <a:lnTo>
                    <a:pt x="854106" y="1043991"/>
                  </a:lnTo>
                  <a:lnTo>
                    <a:pt x="864295" y="1050692"/>
                  </a:lnTo>
                  <a:lnTo>
                    <a:pt x="866842" y="1048777"/>
                  </a:lnTo>
                  <a:lnTo>
                    <a:pt x="866842" y="1046863"/>
                  </a:lnTo>
                  <a:close/>
                </a:path>
                <a:path w="867409" h="1292225">
                  <a:moveTo>
                    <a:pt x="866842" y="966410"/>
                  </a:moveTo>
                  <a:lnTo>
                    <a:pt x="866842" y="963538"/>
                  </a:lnTo>
                  <a:lnTo>
                    <a:pt x="864295" y="961624"/>
                  </a:lnTo>
                  <a:lnTo>
                    <a:pt x="860474" y="961624"/>
                  </a:lnTo>
                  <a:lnTo>
                    <a:pt x="857927" y="961624"/>
                  </a:lnTo>
                  <a:lnTo>
                    <a:pt x="854106" y="963538"/>
                  </a:lnTo>
                  <a:lnTo>
                    <a:pt x="854106" y="966410"/>
                  </a:lnTo>
                  <a:lnTo>
                    <a:pt x="854106" y="968325"/>
                  </a:lnTo>
                  <a:lnTo>
                    <a:pt x="857927" y="971197"/>
                  </a:lnTo>
                  <a:lnTo>
                    <a:pt x="860474" y="971197"/>
                  </a:lnTo>
                  <a:lnTo>
                    <a:pt x="864295" y="971197"/>
                  </a:lnTo>
                  <a:lnTo>
                    <a:pt x="866842" y="968325"/>
                  </a:lnTo>
                  <a:lnTo>
                    <a:pt x="866842" y="966410"/>
                  </a:lnTo>
                  <a:close/>
                </a:path>
                <a:path w="867409" h="1292225">
                  <a:moveTo>
                    <a:pt x="866842" y="885958"/>
                  </a:moveTo>
                  <a:lnTo>
                    <a:pt x="866842" y="884043"/>
                  </a:lnTo>
                  <a:lnTo>
                    <a:pt x="864295" y="881171"/>
                  </a:lnTo>
                  <a:lnTo>
                    <a:pt x="860474" y="881171"/>
                  </a:lnTo>
                  <a:lnTo>
                    <a:pt x="857927" y="881171"/>
                  </a:lnTo>
                  <a:lnTo>
                    <a:pt x="854106" y="884043"/>
                  </a:lnTo>
                  <a:lnTo>
                    <a:pt x="864295" y="890745"/>
                  </a:lnTo>
                  <a:lnTo>
                    <a:pt x="866842" y="888830"/>
                  </a:lnTo>
                  <a:lnTo>
                    <a:pt x="866842" y="885958"/>
                  </a:lnTo>
                  <a:close/>
                </a:path>
                <a:path w="867409" h="1292225">
                  <a:moveTo>
                    <a:pt x="866842" y="805506"/>
                  </a:moveTo>
                  <a:lnTo>
                    <a:pt x="866842" y="803591"/>
                  </a:lnTo>
                  <a:lnTo>
                    <a:pt x="864295" y="801676"/>
                  </a:lnTo>
                  <a:lnTo>
                    <a:pt x="860474" y="801676"/>
                  </a:lnTo>
                  <a:lnTo>
                    <a:pt x="857927" y="801676"/>
                  </a:lnTo>
                  <a:lnTo>
                    <a:pt x="854106" y="803591"/>
                  </a:lnTo>
                  <a:lnTo>
                    <a:pt x="854106" y="805506"/>
                  </a:lnTo>
                  <a:lnTo>
                    <a:pt x="854106" y="808378"/>
                  </a:lnTo>
                  <a:lnTo>
                    <a:pt x="857927" y="810305"/>
                  </a:lnTo>
                  <a:lnTo>
                    <a:pt x="860474" y="810305"/>
                  </a:lnTo>
                  <a:lnTo>
                    <a:pt x="864295" y="810305"/>
                  </a:lnTo>
                  <a:lnTo>
                    <a:pt x="866842" y="808378"/>
                  </a:lnTo>
                  <a:lnTo>
                    <a:pt x="866842" y="805506"/>
                  </a:lnTo>
                  <a:close/>
                </a:path>
                <a:path w="867409" h="1292225">
                  <a:moveTo>
                    <a:pt x="866842" y="726023"/>
                  </a:moveTo>
                  <a:lnTo>
                    <a:pt x="866842" y="723139"/>
                  </a:lnTo>
                  <a:lnTo>
                    <a:pt x="864295" y="721224"/>
                  </a:lnTo>
                  <a:lnTo>
                    <a:pt x="860474" y="721224"/>
                  </a:lnTo>
                  <a:lnTo>
                    <a:pt x="857927" y="721224"/>
                  </a:lnTo>
                  <a:lnTo>
                    <a:pt x="854106" y="723139"/>
                  </a:lnTo>
                  <a:lnTo>
                    <a:pt x="854106" y="726023"/>
                  </a:lnTo>
                  <a:lnTo>
                    <a:pt x="854106" y="727938"/>
                  </a:lnTo>
                  <a:lnTo>
                    <a:pt x="857927" y="729853"/>
                  </a:lnTo>
                  <a:lnTo>
                    <a:pt x="860474" y="729853"/>
                  </a:lnTo>
                  <a:lnTo>
                    <a:pt x="864295" y="729853"/>
                  </a:lnTo>
                  <a:lnTo>
                    <a:pt x="866842" y="727938"/>
                  </a:lnTo>
                  <a:lnTo>
                    <a:pt x="866842" y="726023"/>
                  </a:lnTo>
                  <a:close/>
                </a:path>
                <a:path w="867409" h="1292225">
                  <a:moveTo>
                    <a:pt x="866842" y="645571"/>
                  </a:moveTo>
                  <a:lnTo>
                    <a:pt x="866842" y="642699"/>
                  </a:lnTo>
                  <a:lnTo>
                    <a:pt x="864295" y="640785"/>
                  </a:lnTo>
                  <a:lnTo>
                    <a:pt x="860474" y="640785"/>
                  </a:lnTo>
                  <a:lnTo>
                    <a:pt x="857927" y="640785"/>
                  </a:lnTo>
                  <a:lnTo>
                    <a:pt x="854106" y="642699"/>
                  </a:lnTo>
                  <a:lnTo>
                    <a:pt x="854106" y="645571"/>
                  </a:lnTo>
                  <a:lnTo>
                    <a:pt x="854106" y="647486"/>
                  </a:lnTo>
                  <a:lnTo>
                    <a:pt x="857927" y="650358"/>
                  </a:lnTo>
                  <a:lnTo>
                    <a:pt x="860474" y="650358"/>
                  </a:lnTo>
                  <a:lnTo>
                    <a:pt x="864295" y="650358"/>
                  </a:lnTo>
                  <a:lnTo>
                    <a:pt x="866842" y="647486"/>
                  </a:lnTo>
                  <a:lnTo>
                    <a:pt x="866842" y="645571"/>
                  </a:lnTo>
                  <a:close/>
                </a:path>
                <a:path w="867409" h="1292225">
                  <a:moveTo>
                    <a:pt x="866842" y="565119"/>
                  </a:moveTo>
                  <a:lnTo>
                    <a:pt x="866842" y="563204"/>
                  </a:lnTo>
                  <a:lnTo>
                    <a:pt x="864295" y="560332"/>
                  </a:lnTo>
                  <a:lnTo>
                    <a:pt x="860474" y="560332"/>
                  </a:lnTo>
                  <a:lnTo>
                    <a:pt x="857927" y="560332"/>
                  </a:lnTo>
                  <a:lnTo>
                    <a:pt x="854106" y="563204"/>
                  </a:lnTo>
                  <a:lnTo>
                    <a:pt x="854106" y="565119"/>
                  </a:lnTo>
                  <a:lnTo>
                    <a:pt x="854106" y="567991"/>
                  </a:lnTo>
                  <a:lnTo>
                    <a:pt x="857927" y="569905"/>
                  </a:lnTo>
                  <a:lnTo>
                    <a:pt x="860474" y="569905"/>
                  </a:lnTo>
                  <a:lnTo>
                    <a:pt x="864295" y="569905"/>
                  </a:lnTo>
                  <a:lnTo>
                    <a:pt x="866842" y="567991"/>
                  </a:lnTo>
                  <a:lnTo>
                    <a:pt x="866842" y="565119"/>
                  </a:lnTo>
                  <a:close/>
                </a:path>
                <a:path w="867409" h="1292225">
                  <a:moveTo>
                    <a:pt x="866842" y="484667"/>
                  </a:moveTo>
                  <a:lnTo>
                    <a:pt x="866842" y="482752"/>
                  </a:lnTo>
                  <a:lnTo>
                    <a:pt x="864295" y="480837"/>
                  </a:lnTo>
                  <a:lnTo>
                    <a:pt x="860474" y="480837"/>
                  </a:lnTo>
                  <a:lnTo>
                    <a:pt x="857927" y="480837"/>
                  </a:lnTo>
                  <a:lnTo>
                    <a:pt x="854106" y="482752"/>
                  </a:lnTo>
                  <a:lnTo>
                    <a:pt x="854106" y="484667"/>
                  </a:lnTo>
                  <a:lnTo>
                    <a:pt x="854106" y="487538"/>
                  </a:lnTo>
                  <a:lnTo>
                    <a:pt x="857927" y="489453"/>
                  </a:lnTo>
                  <a:lnTo>
                    <a:pt x="860474" y="489453"/>
                  </a:lnTo>
                  <a:lnTo>
                    <a:pt x="864295" y="489453"/>
                  </a:lnTo>
                  <a:lnTo>
                    <a:pt x="866842" y="487538"/>
                  </a:lnTo>
                  <a:lnTo>
                    <a:pt x="866842" y="484667"/>
                  </a:lnTo>
                  <a:close/>
                </a:path>
                <a:path w="867409" h="1292225">
                  <a:moveTo>
                    <a:pt x="866842" y="405172"/>
                  </a:moveTo>
                  <a:lnTo>
                    <a:pt x="866842" y="402300"/>
                  </a:lnTo>
                  <a:lnTo>
                    <a:pt x="864295" y="400385"/>
                  </a:lnTo>
                  <a:lnTo>
                    <a:pt x="860474" y="400385"/>
                  </a:lnTo>
                  <a:lnTo>
                    <a:pt x="857926" y="400385"/>
                  </a:lnTo>
                  <a:lnTo>
                    <a:pt x="854106" y="402300"/>
                  </a:lnTo>
                  <a:lnTo>
                    <a:pt x="864295" y="409014"/>
                  </a:lnTo>
                  <a:lnTo>
                    <a:pt x="866842" y="407099"/>
                  </a:lnTo>
                  <a:lnTo>
                    <a:pt x="866842" y="405172"/>
                  </a:lnTo>
                  <a:close/>
                </a:path>
                <a:path w="867409" h="1292225">
                  <a:moveTo>
                    <a:pt x="866842" y="324732"/>
                  </a:moveTo>
                  <a:lnTo>
                    <a:pt x="866842" y="321860"/>
                  </a:lnTo>
                  <a:lnTo>
                    <a:pt x="864295" y="319933"/>
                  </a:lnTo>
                  <a:lnTo>
                    <a:pt x="860474" y="319933"/>
                  </a:lnTo>
                  <a:lnTo>
                    <a:pt x="857926" y="319933"/>
                  </a:lnTo>
                  <a:lnTo>
                    <a:pt x="854105" y="321860"/>
                  </a:lnTo>
                  <a:lnTo>
                    <a:pt x="854105" y="324732"/>
                  </a:lnTo>
                  <a:lnTo>
                    <a:pt x="854105" y="326647"/>
                  </a:lnTo>
                  <a:lnTo>
                    <a:pt x="857926" y="328561"/>
                  </a:lnTo>
                  <a:lnTo>
                    <a:pt x="860474" y="328561"/>
                  </a:lnTo>
                  <a:lnTo>
                    <a:pt x="864295" y="328561"/>
                  </a:lnTo>
                  <a:lnTo>
                    <a:pt x="866842" y="326647"/>
                  </a:lnTo>
                  <a:lnTo>
                    <a:pt x="866842" y="324732"/>
                  </a:lnTo>
                  <a:close/>
                </a:path>
                <a:path w="867409" h="1292225">
                  <a:moveTo>
                    <a:pt x="866842" y="244280"/>
                  </a:moveTo>
                  <a:lnTo>
                    <a:pt x="866842" y="241408"/>
                  </a:lnTo>
                  <a:lnTo>
                    <a:pt x="864295" y="239493"/>
                  </a:lnTo>
                  <a:lnTo>
                    <a:pt x="860474" y="239493"/>
                  </a:lnTo>
                  <a:lnTo>
                    <a:pt x="857926" y="239493"/>
                  </a:lnTo>
                  <a:lnTo>
                    <a:pt x="854105" y="241408"/>
                  </a:lnTo>
                  <a:lnTo>
                    <a:pt x="854105" y="244280"/>
                  </a:lnTo>
                  <a:lnTo>
                    <a:pt x="854105" y="247152"/>
                  </a:lnTo>
                  <a:lnTo>
                    <a:pt x="857926" y="249066"/>
                  </a:lnTo>
                  <a:lnTo>
                    <a:pt x="860474" y="249066"/>
                  </a:lnTo>
                  <a:lnTo>
                    <a:pt x="864295" y="249066"/>
                  </a:lnTo>
                  <a:lnTo>
                    <a:pt x="866842" y="247152"/>
                  </a:lnTo>
                  <a:lnTo>
                    <a:pt x="866842" y="244280"/>
                  </a:lnTo>
                  <a:close/>
                </a:path>
                <a:path w="867409" h="1292225">
                  <a:moveTo>
                    <a:pt x="866842" y="163827"/>
                  </a:moveTo>
                  <a:lnTo>
                    <a:pt x="866842" y="161913"/>
                  </a:lnTo>
                  <a:lnTo>
                    <a:pt x="864295" y="159998"/>
                  </a:lnTo>
                  <a:lnTo>
                    <a:pt x="860474" y="159998"/>
                  </a:lnTo>
                  <a:lnTo>
                    <a:pt x="857926" y="159998"/>
                  </a:lnTo>
                  <a:lnTo>
                    <a:pt x="854105" y="161913"/>
                  </a:lnTo>
                  <a:lnTo>
                    <a:pt x="864295" y="168614"/>
                  </a:lnTo>
                  <a:lnTo>
                    <a:pt x="866842" y="166699"/>
                  </a:lnTo>
                  <a:lnTo>
                    <a:pt x="866842" y="163827"/>
                  </a:lnTo>
                  <a:close/>
                </a:path>
                <a:path w="867409" h="1292225">
                  <a:moveTo>
                    <a:pt x="866842" y="84332"/>
                  </a:moveTo>
                  <a:lnTo>
                    <a:pt x="866842" y="81461"/>
                  </a:lnTo>
                  <a:lnTo>
                    <a:pt x="864295" y="79546"/>
                  </a:lnTo>
                  <a:lnTo>
                    <a:pt x="860474" y="79546"/>
                  </a:lnTo>
                  <a:lnTo>
                    <a:pt x="857926" y="79546"/>
                  </a:lnTo>
                  <a:lnTo>
                    <a:pt x="854105" y="81460"/>
                  </a:lnTo>
                  <a:lnTo>
                    <a:pt x="864295" y="88162"/>
                  </a:lnTo>
                  <a:lnTo>
                    <a:pt x="866842" y="86247"/>
                  </a:lnTo>
                  <a:lnTo>
                    <a:pt x="866842" y="84332"/>
                  </a:lnTo>
                  <a:close/>
                </a:path>
                <a:path w="867409" h="1292225">
                  <a:moveTo>
                    <a:pt x="866842" y="3829"/>
                  </a:moveTo>
                  <a:lnTo>
                    <a:pt x="866842" y="1021"/>
                  </a:lnTo>
                  <a:lnTo>
                    <a:pt x="864295" y="0"/>
                  </a:lnTo>
                  <a:lnTo>
                    <a:pt x="860474" y="0"/>
                  </a:lnTo>
                  <a:lnTo>
                    <a:pt x="857926" y="0"/>
                  </a:lnTo>
                  <a:lnTo>
                    <a:pt x="854105" y="1021"/>
                  </a:lnTo>
                  <a:lnTo>
                    <a:pt x="864295" y="7658"/>
                  </a:lnTo>
                  <a:lnTo>
                    <a:pt x="866842" y="5744"/>
                  </a:lnTo>
                  <a:lnTo>
                    <a:pt x="866842" y="3829"/>
                  </a:lnTo>
                  <a:close/>
                </a:path>
                <a:path w="867409" h="1292225">
                  <a:moveTo>
                    <a:pt x="652682" y="1046862"/>
                  </a:moveTo>
                  <a:lnTo>
                    <a:pt x="652682" y="1043991"/>
                  </a:lnTo>
                  <a:lnTo>
                    <a:pt x="650135" y="1042076"/>
                  </a:lnTo>
                  <a:lnTo>
                    <a:pt x="647588" y="1042076"/>
                  </a:lnTo>
                  <a:lnTo>
                    <a:pt x="643767" y="1042076"/>
                  </a:lnTo>
                  <a:lnTo>
                    <a:pt x="641202" y="1043991"/>
                  </a:lnTo>
                  <a:lnTo>
                    <a:pt x="641202" y="1046862"/>
                  </a:lnTo>
                  <a:lnTo>
                    <a:pt x="641202" y="1048777"/>
                  </a:lnTo>
                  <a:lnTo>
                    <a:pt x="643767" y="1050692"/>
                  </a:lnTo>
                  <a:lnTo>
                    <a:pt x="647588" y="1050692"/>
                  </a:lnTo>
                  <a:lnTo>
                    <a:pt x="650135" y="1050692"/>
                  </a:lnTo>
                  <a:lnTo>
                    <a:pt x="652682" y="1048777"/>
                  </a:lnTo>
                  <a:lnTo>
                    <a:pt x="652682" y="1046862"/>
                  </a:lnTo>
                  <a:close/>
                </a:path>
                <a:path w="867409" h="1292225">
                  <a:moveTo>
                    <a:pt x="652682" y="966410"/>
                  </a:moveTo>
                  <a:lnTo>
                    <a:pt x="652682" y="963538"/>
                  </a:lnTo>
                  <a:lnTo>
                    <a:pt x="650135" y="961624"/>
                  </a:lnTo>
                  <a:lnTo>
                    <a:pt x="647588" y="961624"/>
                  </a:lnTo>
                  <a:lnTo>
                    <a:pt x="643767" y="961624"/>
                  </a:lnTo>
                  <a:lnTo>
                    <a:pt x="641202" y="963538"/>
                  </a:lnTo>
                  <a:lnTo>
                    <a:pt x="641202" y="966410"/>
                  </a:lnTo>
                  <a:lnTo>
                    <a:pt x="641202" y="968325"/>
                  </a:lnTo>
                  <a:lnTo>
                    <a:pt x="643767" y="971197"/>
                  </a:lnTo>
                  <a:lnTo>
                    <a:pt x="647588" y="971197"/>
                  </a:lnTo>
                  <a:lnTo>
                    <a:pt x="650135" y="971197"/>
                  </a:lnTo>
                  <a:lnTo>
                    <a:pt x="652682" y="968325"/>
                  </a:lnTo>
                  <a:lnTo>
                    <a:pt x="652682" y="966410"/>
                  </a:lnTo>
                  <a:close/>
                </a:path>
                <a:path w="867409" h="1292225">
                  <a:moveTo>
                    <a:pt x="652682" y="885958"/>
                  </a:moveTo>
                  <a:lnTo>
                    <a:pt x="652682" y="884043"/>
                  </a:lnTo>
                  <a:lnTo>
                    <a:pt x="650135" y="881171"/>
                  </a:lnTo>
                  <a:lnTo>
                    <a:pt x="647588" y="881171"/>
                  </a:lnTo>
                  <a:lnTo>
                    <a:pt x="643767" y="881171"/>
                  </a:lnTo>
                  <a:lnTo>
                    <a:pt x="641202" y="884043"/>
                  </a:lnTo>
                  <a:lnTo>
                    <a:pt x="641202" y="885958"/>
                  </a:lnTo>
                  <a:lnTo>
                    <a:pt x="641202" y="888830"/>
                  </a:lnTo>
                  <a:lnTo>
                    <a:pt x="643767" y="890744"/>
                  </a:lnTo>
                  <a:lnTo>
                    <a:pt x="647588" y="890744"/>
                  </a:lnTo>
                  <a:lnTo>
                    <a:pt x="650135" y="890744"/>
                  </a:lnTo>
                  <a:lnTo>
                    <a:pt x="652682" y="888830"/>
                  </a:lnTo>
                  <a:lnTo>
                    <a:pt x="652682" y="885958"/>
                  </a:lnTo>
                  <a:close/>
                </a:path>
                <a:path w="867409" h="1292225">
                  <a:moveTo>
                    <a:pt x="652682" y="805506"/>
                  </a:moveTo>
                  <a:lnTo>
                    <a:pt x="652682" y="803591"/>
                  </a:lnTo>
                  <a:lnTo>
                    <a:pt x="650135" y="801676"/>
                  </a:lnTo>
                  <a:lnTo>
                    <a:pt x="647588" y="801676"/>
                  </a:lnTo>
                  <a:lnTo>
                    <a:pt x="643767" y="801676"/>
                  </a:lnTo>
                  <a:lnTo>
                    <a:pt x="641202" y="803591"/>
                  </a:lnTo>
                  <a:lnTo>
                    <a:pt x="641202" y="805506"/>
                  </a:lnTo>
                  <a:lnTo>
                    <a:pt x="641202" y="808378"/>
                  </a:lnTo>
                  <a:lnTo>
                    <a:pt x="643767" y="810305"/>
                  </a:lnTo>
                  <a:lnTo>
                    <a:pt x="647588" y="810305"/>
                  </a:lnTo>
                  <a:lnTo>
                    <a:pt x="650135" y="810305"/>
                  </a:lnTo>
                  <a:lnTo>
                    <a:pt x="652682" y="808378"/>
                  </a:lnTo>
                  <a:lnTo>
                    <a:pt x="652682" y="805506"/>
                  </a:lnTo>
                  <a:close/>
                </a:path>
                <a:path w="867409" h="1292225">
                  <a:moveTo>
                    <a:pt x="652682" y="726023"/>
                  </a:moveTo>
                  <a:lnTo>
                    <a:pt x="652682" y="723139"/>
                  </a:lnTo>
                  <a:lnTo>
                    <a:pt x="650135" y="721224"/>
                  </a:lnTo>
                  <a:lnTo>
                    <a:pt x="647587" y="721224"/>
                  </a:lnTo>
                  <a:lnTo>
                    <a:pt x="643767" y="721224"/>
                  </a:lnTo>
                  <a:lnTo>
                    <a:pt x="641202" y="723139"/>
                  </a:lnTo>
                  <a:lnTo>
                    <a:pt x="641202" y="726023"/>
                  </a:lnTo>
                  <a:lnTo>
                    <a:pt x="641202" y="727938"/>
                  </a:lnTo>
                  <a:lnTo>
                    <a:pt x="643767" y="729853"/>
                  </a:lnTo>
                  <a:lnTo>
                    <a:pt x="647587" y="729853"/>
                  </a:lnTo>
                  <a:lnTo>
                    <a:pt x="650135" y="729853"/>
                  </a:lnTo>
                  <a:lnTo>
                    <a:pt x="652682" y="727938"/>
                  </a:lnTo>
                  <a:lnTo>
                    <a:pt x="652682" y="726023"/>
                  </a:lnTo>
                  <a:close/>
                </a:path>
                <a:path w="867409" h="1292225">
                  <a:moveTo>
                    <a:pt x="652682" y="645571"/>
                  </a:moveTo>
                  <a:lnTo>
                    <a:pt x="652682" y="642699"/>
                  </a:lnTo>
                  <a:lnTo>
                    <a:pt x="650135" y="640785"/>
                  </a:lnTo>
                  <a:lnTo>
                    <a:pt x="647587" y="640785"/>
                  </a:lnTo>
                  <a:lnTo>
                    <a:pt x="643766" y="640785"/>
                  </a:lnTo>
                  <a:lnTo>
                    <a:pt x="641202" y="642699"/>
                  </a:lnTo>
                  <a:lnTo>
                    <a:pt x="650135" y="650358"/>
                  </a:lnTo>
                  <a:lnTo>
                    <a:pt x="652682" y="647486"/>
                  </a:lnTo>
                  <a:lnTo>
                    <a:pt x="652682" y="645571"/>
                  </a:lnTo>
                  <a:close/>
                </a:path>
                <a:path w="867409" h="1292225">
                  <a:moveTo>
                    <a:pt x="652682" y="565119"/>
                  </a:moveTo>
                  <a:lnTo>
                    <a:pt x="652682" y="563204"/>
                  </a:lnTo>
                  <a:lnTo>
                    <a:pt x="650135" y="560332"/>
                  </a:lnTo>
                  <a:lnTo>
                    <a:pt x="647587" y="560332"/>
                  </a:lnTo>
                  <a:lnTo>
                    <a:pt x="643766" y="560332"/>
                  </a:lnTo>
                  <a:lnTo>
                    <a:pt x="641202" y="563204"/>
                  </a:lnTo>
                  <a:lnTo>
                    <a:pt x="641202" y="565119"/>
                  </a:lnTo>
                  <a:lnTo>
                    <a:pt x="641202" y="567991"/>
                  </a:lnTo>
                  <a:lnTo>
                    <a:pt x="643766" y="569905"/>
                  </a:lnTo>
                  <a:lnTo>
                    <a:pt x="647587" y="569905"/>
                  </a:lnTo>
                  <a:lnTo>
                    <a:pt x="650135" y="569905"/>
                  </a:lnTo>
                  <a:lnTo>
                    <a:pt x="652682" y="567991"/>
                  </a:lnTo>
                  <a:lnTo>
                    <a:pt x="652682" y="565119"/>
                  </a:lnTo>
                  <a:close/>
                </a:path>
                <a:path w="867409" h="1292225">
                  <a:moveTo>
                    <a:pt x="652682" y="484666"/>
                  </a:moveTo>
                  <a:lnTo>
                    <a:pt x="652682" y="482752"/>
                  </a:lnTo>
                  <a:lnTo>
                    <a:pt x="650135" y="480837"/>
                  </a:lnTo>
                  <a:lnTo>
                    <a:pt x="647587" y="480837"/>
                  </a:lnTo>
                  <a:lnTo>
                    <a:pt x="643766" y="480837"/>
                  </a:lnTo>
                  <a:lnTo>
                    <a:pt x="641202" y="482752"/>
                  </a:lnTo>
                  <a:lnTo>
                    <a:pt x="650135" y="489453"/>
                  </a:lnTo>
                  <a:lnTo>
                    <a:pt x="652682" y="487538"/>
                  </a:lnTo>
                  <a:lnTo>
                    <a:pt x="652682" y="484666"/>
                  </a:lnTo>
                  <a:close/>
                </a:path>
                <a:path w="867409" h="1292225">
                  <a:moveTo>
                    <a:pt x="652682" y="405171"/>
                  </a:moveTo>
                  <a:lnTo>
                    <a:pt x="652682" y="402300"/>
                  </a:lnTo>
                  <a:lnTo>
                    <a:pt x="650135" y="400385"/>
                  </a:lnTo>
                  <a:lnTo>
                    <a:pt x="647587" y="400385"/>
                  </a:lnTo>
                  <a:lnTo>
                    <a:pt x="643766" y="400385"/>
                  </a:lnTo>
                  <a:lnTo>
                    <a:pt x="641202" y="402300"/>
                  </a:lnTo>
                  <a:lnTo>
                    <a:pt x="641202" y="405171"/>
                  </a:lnTo>
                  <a:lnTo>
                    <a:pt x="641202" y="407099"/>
                  </a:lnTo>
                  <a:lnTo>
                    <a:pt x="643766" y="409013"/>
                  </a:lnTo>
                  <a:lnTo>
                    <a:pt x="647587" y="409013"/>
                  </a:lnTo>
                  <a:lnTo>
                    <a:pt x="650135" y="409013"/>
                  </a:lnTo>
                  <a:lnTo>
                    <a:pt x="652682" y="407099"/>
                  </a:lnTo>
                  <a:lnTo>
                    <a:pt x="652682" y="405171"/>
                  </a:lnTo>
                  <a:close/>
                </a:path>
                <a:path w="867409" h="1292225">
                  <a:moveTo>
                    <a:pt x="652682" y="324732"/>
                  </a:moveTo>
                  <a:lnTo>
                    <a:pt x="652682" y="321860"/>
                  </a:lnTo>
                  <a:lnTo>
                    <a:pt x="650135" y="319933"/>
                  </a:lnTo>
                  <a:lnTo>
                    <a:pt x="647587" y="319933"/>
                  </a:lnTo>
                  <a:lnTo>
                    <a:pt x="643766" y="319933"/>
                  </a:lnTo>
                  <a:lnTo>
                    <a:pt x="641202" y="321860"/>
                  </a:lnTo>
                  <a:lnTo>
                    <a:pt x="641202" y="324732"/>
                  </a:lnTo>
                  <a:lnTo>
                    <a:pt x="641202" y="326647"/>
                  </a:lnTo>
                  <a:lnTo>
                    <a:pt x="643766" y="328561"/>
                  </a:lnTo>
                  <a:lnTo>
                    <a:pt x="647587" y="328561"/>
                  </a:lnTo>
                  <a:lnTo>
                    <a:pt x="650135" y="328561"/>
                  </a:lnTo>
                  <a:lnTo>
                    <a:pt x="652682" y="326647"/>
                  </a:lnTo>
                  <a:lnTo>
                    <a:pt x="652682" y="324732"/>
                  </a:lnTo>
                  <a:close/>
                </a:path>
                <a:path w="867409" h="1292225">
                  <a:moveTo>
                    <a:pt x="652682" y="244280"/>
                  </a:moveTo>
                  <a:lnTo>
                    <a:pt x="652682" y="241408"/>
                  </a:lnTo>
                  <a:lnTo>
                    <a:pt x="650135" y="239493"/>
                  </a:lnTo>
                  <a:lnTo>
                    <a:pt x="647587" y="239493"/>
                  </a:lnTo>
                  <a:lnTo>
                    <a:pt x="643766" y="239493"/>
                  </a:lnTo>
                  <a:lnTo>
                    <a:pt x="641202" y="241408"/>
                  </a:lnTo>
                  <a:lnTo>
                    <a:pt x="641202" y="244280"/>
                  </a:lnTo>
                  <a:lnTo>
                    <a:pt x="641202" y="247152"/>
                  </a:lnTo>
                  <a:lnTo>
                    <a:pt x="643766" y="249066"/>
                  </a:lnTo>
                  <a:lnTo>
                    <a:pt x="647587" y="249066"/>
                  </a:lnTo>
                  <a:lnTo>
                    <a:pt x="650135" y="249066"/>
                  </a:lnTo>
                  <a:lnTo>
                    <a:pt x="652682" y="247152"/>
                  </a:lnTo>
                  <a:lnTo>
                    <a:pt x="652682" y="244280"/>
                  </a:lnTo>
                  <a:close/>
                </a:path>
                <a:path w="867409" h="1292225">
                  <a:moveTo>
                    <a:pt x="652682" y="163827"/>
                  </a:moveTo>
                  <a:lnTo>
                    <a:pt x="652682" y="161913"/>
                  </a:lnTo>
                  <a:lnTo>
                    <a:pt x="650134" y="159998"/>
                  </a:lnTo>
                  <a:lnTo>
                    <a:pt x="647587" y="159998"/>
                  </a:lnTo>
                  <a:lnTo>
                    <a:pt x="643766" y="159998"/>
                  </a:lnTo>
                  <a:lnTo>
                    <a:pt x="641202" y="161913"/>
                  </a:lnTo>
                  <a:lnTo>
                    <a:pt x="641202" y="163827"/>
                  </a:lnTo>
                  <a:lnTo>
                    <a:pt x="641202" y="166699"/>
                  </a:lnTo>
                  <a:lnTo>
                    <a:pt x="643766" y="168614"/>
                  </a:lnTo>
                  <a:lnTo>
                    <a:pt x="647587" y="168614"/>
                  </a:lnTo>
                  <a:lnTo>
                    <a:pt x="650134" y="168614"/>
                  </a:lnTo>
                  <a:lnTo>
                    <a:pt x="652682" y="166699"/>
                  </a:lnTo>
                  <a:lnTo>
                    <a:pt x="652682" y="163827"/>
                  </a:lnTo>
                  <a:close/>
                </a:path>
                <a:path w="867409" h="1292225">
                  <a:moveTo>
                    <a:pt x="652682" y="84332"/>
                  </a:moveTo>
                  <a:lnTo>
                    <a:pt x="652682" y="81460"/>
                  </a:lnTo>
                  <a:lnTo>
                    <a:pt x="650134" y="79546"/>
                  </a:lnTo>
                  <a:lnTo>
                    <a:pt x="647587" y="79546"/>
                  </a:lnTo>
                  <a:lnTo>
                    <a:pt x="643766" y="79546"/>
                  </a:lnTo>
                  <a:lnTo>
                    <a:pt x="641202" y="81460"/>
                  </a:lnTo>
                  <a:lnTo>
                    <a:pt x="641202" y="84332"/>
                  </a:lnTo>
                  <a:lnTo>
                    <a:pt x="641202" y="86247"/>
                  </a:lnTo>
                  <a:lnTo>
                    <a:pt x="643766" y="88162"/>
                  </a:lnTo>
                  <a:lnTo>
                    <a:pt x="647587" y="88162"/>
                  </a:lnTo>
                  <a:lnTo>
                    <a:pt x="650134" y="88162"/>
                  </a:lnTo>
                  <a:lnTo>
                    <a:pt x="652682" y="86247"/>
                  </a:lnTo>
                  <a:lnTo>
                    <a:pt x="652682" y="84332"/>
                  </a:lnTo>
                  <a:close/>
                </a:path>
                <a:path w="867409" h="1292225">
                  <a:moveTo>
                    <a:pt x="652682" y="3829"/>
                  </a:moveTo>
                  <a:lnTo>
                    <a:pt x="652682" y="1021"/>
                  </a:lnTo>
                  <a:lnTo>
                    <a:pt x="650134" y="0"/>
                  </a:lnTo>
                  <a:lnTo>
                    <a:pt x="647587" y="0"/>
                  </a:lnTo>
                  <a:lnTo>
                    <a:pt x="643766" y="0"/>
                  </a:lnTo>
                  <a:lnTo>
                    <a:pt x="641202" y="1021"/>
                  </a:lnTo>
                  <a:lnTo>
                    <a:pt x="641202" y="3829"/>
                  </a:lnTo>
                  <a:lnTo>
                    <a:pt x="641202" y="5744"/>
                  </a:lnTo>
                  <a:lnTo>
                    <a:pt x="643766" y="7658"/>
                  </a:lnTo>
                  <a:lnTo>
                    <a:pt x="647587" y="7658"/>
                  </a:lnTo>
                  <a:lnTo>
                    <a:pt x="650134" y="7658"/>
                  </a:lnTo>
                  <a:lnTo>
                    <a:pt x="652682" y="5744"/>
                  </a:lnTo>
                  <a:lnTo>
                    <a:pt x="652682" y="3829"/>
                  </a:lnTo>
                  <a:close/>
                </a:path>
                <a:path w="867409" h="1292225">
                  <a:moveTo>
                    <a:pt x="546884" y="1287250"/>
                  </a:moveTo>
                  <a:lnTo>
                    <a:pt x="546884" y="1284377"/>
                  </a:lnTo>
                  <a:lnTo>
                    <a:pt x="543047" y="1282461"/>
                  </a:lnTo>
                  <a:lnTo>
                    <a:pt x="540499" y="1282461"/>
                  </a:lnTo>
                  <a:lnTo>
                    <a:pt x="536678" y="1282461"/>
                  </a:lnTo>
                  <a:lnTo>
                    <a:pt x="534131" y="1284377"/>
                  </a:lnTo>
                  <a:lnTo>
                    <a:pt x="534131" y="1287250"/>
                  </a:lnTo>
                  <a:lnTo>
                    <a:pt x="534131" y="1290123"/>
                  </a:lnTo>
                  <a:lnTo>
                    <a:pt x="536678" y="1292039"/>
                  </a:lnTo>
                  <a:lnTo>
                    <a:pt x="540499" y="1292039"/>
                  </a:lnTo>
                  <a:lnTo>
                    <a:pt x="543047" y="1292039"/>
                  </a:lnTo>
                  <a:lnTo>
                    <a:pt x="546884" y="1290123"/>
                  </a:lnTo>
                  <a:lnTo>
                    <a:pt x="546884" y="1287250"/>
                  </a:lnTo>
                  <a:close/>
                </a:path>
                <a:path w="867409" h="1292225">
                  <a:moveTo>
                    <a:pt x="546884" y="1206801"/>
                  </a:moveTo>
                  <a:lnTo>
                    <a:pt x="546884" y="1204885"/>
                  </a:lnTo>
                  <a:lnTo>
                    <a:pt x="543046" y="1202969"/>
                  </a:lnTo>
                  <a:lnTo>
                    <a:pt x="540499" y="1202969"/>
                  </a:lnTo>
                  <a:lnTo>
                    <a:pt x="536678" y="1202969"/>
                  </a:lnTo>
                  <a:lnTo>
                    <a:pt x="534131" y="1204885"/>
                  </a:lnTo>
                  <a:lnTo>
                    <a:pt x="534131" y="1206801"/>
                  </a:lnTo>
                  <a:lnTo>
                    <a:pt x="534131" y="1209674"/>
                  </a:lnTo>
                  <a:lnTo>
                    <a:pt x="536678" y="1211589"/>
                  </a:lnTo>
                  <a:lnTo>
                    <a:pt x="540499" y="1211589"/>
                  </a:lnTo>
                  <a:lnTo>
                    <a:pt x="543046" y="1211589"/>
                  </a:lnTo>
                  <a:lnTo>
                    <a:pt x="546884" y="1209674"/>
                  </a:lnTo>
                  <a:lnTo>
                    <a:pt x="546884" y="1206801"/>
                  </a:lnTo>
                  <a:close/>
                </a:path>
                <a:path w="867409" h="1292225">
                  <a:moveTo>
                    <a:pt x="546884" y="1126345"/>
                  </a:moveTo>
                  <a:lnTo>
                    <a:pt x="546884" y="1124430"/>
                  </a:lnTo>
                  <a:lnTo>
                    <a:pt x="543046" y="1122515"/>
                  </a:lnTo>
                  <a:lnTo>
                    <a:pt x="540499" y="1122515"/>
                  </a:lnTo>
                  <a:lnTo>
                    <a:pt x="536678" y="1122515"/>
                  </a:lnTo>
                  <a:lnTo>
                    <a:pt x="534131" y="1124430"/>
                  </a:lnTo>
                  <a:lnTo>
                    <a:pt x="543046" y="1131144"/>
                  </a:lnTo>
                  <a:lnTo>
                    <a:pt x="546884" y="1129229"/>
                  </a:lnTo>
                  <a:lnTo>
                    <a:pt x="546884" y="1126345"/>
                  </a:lnTo>
                  <a:close/>
                </a:path>
                <a:path w="867409" h="1292225">
                  <a:moveTo>
                    <a:pt x="546884" y="1046862"/>
                  </a:moveTo>
                  <a:lnTo>
                    <a:pt x="546884" y="1043991"/>
                  </a:lnTo>
                  <a:lnTo>
                    <a:pt x="543046" y="1042076"/>
                  </a:lnTo>
                  <a:lnTo>
                    <a:pt x="540499" y="1042076"/>
                  </a:lnTo>
                  <a:lnTo>
                    <a:pt x="536678" y="1042076"/>
                  </a:lnTo>
                  <a:lnTo>
                    <a:pt x="534131" y="1043991"/>
                  </a:lnTo>
                  <a:lnTo>
                    <a:pt x="534131" y="1046862"/>
                  </a:lnTo>
                  <a:lnTo>
                    <a:pt x="534131" y="1048777"/>
                  </a:lnTo>
                  <a:lnTo>
                    <a:pt x="536678" y="1050692"/>
                  </a:lnTo>
                  <a:lnTo>
                    <a:pt x="540499" y="1050692"/>
                  </a:lnTo>
                  <a:lnTo>
                    <a:pt x="543046" y="1050692"/>
                  </a:lnTo>
                  <a:lnTo>
                    <a:pt x="546884" y="1048777"/>
                  </a:lnTo>
                  <a:lnTo>
                    <a:pt x="546884" y="1046862"/>
                  </a:lnTo>
                  <a:close/>
                </a:path>
                <a:path w="867409" h="1292225">
                  <a:moveTo>
                    <a:pt x="546884" y="966410"/>
                  </a:moveTo>
                  <a:lnTo>
                    <a:pt x="546884" y="963538"/>
                  </a:lnTo>
                  <a:lnTo>
                    <a:pt x="543046" y="961624"/>
                  </a:lnTo>
                  <a:lnTo>
                    <a:pt x="540499" y="961624"/>
                  </a:lnTo>
                  <a:lnTo>
                    <a:pt x="536678" y="961624"/>
                  </a:lnTo>
                  <a:lnTo>
                    <a:pt x="534131" y="963538"/>
                  </a:lnTo>
                  <a:lnTo>
                    <a:pt x="534131" y="966410"/>
                  </a:lnTo>
                  <a:lnTo>
                    <a:pt x="534131" y="968325"/>
                  </a:lnTo>
                  <a:lnTo>
                    <a:pt x="536678" y="971197"/>
                  </a:lnTo>
                  <a:lnTo>
                    <a:pt x="540499" y="971197"/>
                  </a:lnTo>
                  <a:lnTo>
                    <a:pt x="543046" y="971197"/>
                  </a:lnTo>
                  <a:lnTo>
                    <a:pt x="546884" y="968325"/>
                  </a:lnTo>
                  <a:lnTo>
                    <a:pt x="546884" y="966410"/>
                  </a:lnTo>
                  <a:close/>
                </a:path>
                <a:path w="867409" h="1292225">
                  <a:moveTo>
                    <a:pt x="546884" y="885958"/>
                  </a:moveTo>
                  <a:lnTo>
                    <a:pt x="546884" y="884043"/>
                  </a:lnTo>
                  <a:lnTo>
                    <a:pt x="543046" y="881171"/>
                  </a:lnTo>
                  <a:lnTo>
                    <a:pt x="540499" y="881171"/>
                  </a:lnTo>
                  <a:lnTo>
                    <a:pt x="536678" y="881171"/>
                  </a:lnTo>
                  <a:lnTo>
                    <a:pt x="534131" y="884043"/>
                  </a:lnTo>
                  <a:lnTo>
                    <a:pt x="534131" y="885958"/>
                  </a:lnTo>
                  <a:lnTo>
                    <a:pt x="534131" y="888830"/>
                  </a:lnTo>
                  <a:lnTo>
                    <a:pt x="536678" y="890744"/>
                  </a:lnTo>
                  <a:lnTo>
                    <a:pt x="540499" y="890744"/>
                  </a:lnTo>
                  <a:lnTo>
                    <a:pt x="543046" y="890744"/>
                  </a:lnTo>
                  <a:lnTo>
                    <a:pt x="546884" y="888830"/>
                  </a:lnTo>
                  <a:lnTo>
                    <a:pt x="546884" y="885958"/>
                  </a:lnTo>
                  <a:close/>
                </a:path>
                <a:path w="867409" h="1292225">
                  <a:moveTo>
                    <a:pt x="546884" y="805506"/>
                  </a:moveTo>
                  <a:lnTo>
                    <a:pt x="546884" y="803591"/>
                  </a:lnTo>
                  <a:lnTo>
                    <a:pt x="543046" y="801676"/>
                  </a:lnTo>
                  <a:lnTo>
                    <a:pt x="540499" y="801676"/>
                  </a:lnTo>
                  <a:lnTo>
                    <a:pt x="536678" y="801676"/>
                  </a:lnTo>
                  <a:lnTo>
                    <a:pt x="534131" y="803591"/>
                  </a:lnTo>
                  <a:lnTo>
                    <a:pt x="534131" y="805506"/>
                  </a:lnTo>
                  <a:lnTo>
                    <a:pt x="534131" y="808377"/>
                  </a:lnTo>
                  <a:lnTo>
                    <a:pt x="536678" y="810305"/>
                  </a:lnTo>
                  <a:lnTo>
                    <a:pt x="540499" y="810305"/>
                  </a:lnTo>
                  <a:lnTo>
                    <a:pt x="543046" y="810305"/>
                  </a:lnTo>
                  <a:lnTo>
                    <a:pt x="546884" y="808377"/>
                  </a:lnTo>
                  <a:lnTo>
                    <a:pt x="546884" y="805506"/>
                  </a:lnTo>
                  <a:close/>
                </a:path>
                <a:path w="867409" h="1292225">
                  <a:moveTo>
                    <a:pt x="546884" y="726023"/>
                  </a:moveTo>
                  <a:lnTo>
                    <a:pt x="546884" y="723139"/>
                  </a:lnTo>
                  <a:lnTo>
                    <a:pt x="543046" y="721224"/>
                  </a:lnTo>
                  <a:lnTo>
                    <a:pt x="540499" y="721224"/>
                  </a:lnTo>
                  <a:lnTo>
                    <a:pt x="536678" y="721224"/>
                  </a:lnTo>
                  <a:lnTo>
                    <a:pt x="534131" y="723139"/>
                  </a:lnTo>
                  <a:lnTo>
                    <a:pt x="534131" y="726023"/>
                  </a:lnTo>
                  <a:lnTo>
                    <a:pt x="534131" y="727938"/>
                  </a:lnTo>
                  <a:lnTo>
                    <a:pt x="536678" y="729853"/>
                  </a:lnTo>
                  <a:lnTo>
                    <a:pt x="540499" y="729853"/>
                  </a:lnTo>
                  <a:lnTo>
                    <a:pt x="543046" y="729853"/>
                  </a:lnTo>
                  <a:lnTo>
                    <a:pt x="546884" y="727938"/>
                  </a:lnTo>
                  <a:lnTo>
                    <a:pt x="546884" y="726023"/>
                  </a:lnTo>
                  <a:close/>
                </a:path>
                <a:path w="867409" h="1292225">
                  <a:moveTo>
                    <a:pt x="546884" y="645571"/>
                  </a:moveTo>
                  <a:lnTo>
                    <a:pt x="546884" y="642699"/>
                  </a:lnTo>
                  <a:lnTo>
                    <a:pt x="543046" y="640784"/>
                  </a:lnTo>
                  <a:lnTo>
                    <a:pt x="540499" y="640784"/>
                  </a:lnTo>
                  <a:lnTo>
                    <a:pt x="536678" y="640784"/>
                  </a:lnTo>
                  <a:lnTo>
                    <a:pt x="534131" y="642699"/>
                  </a:lnTo>
                  <a:lnTo>
                    <a:pt x="534131" y="645571"/>
                  </a:lnTo>
                  <a:lnTo>
                    <a:pt x="534131" y="647486"/>
                  </a:lnTo>
                  <a:lnTo>
                    <a:pt x="536678" y="650358"/>
                  </a:lnTo>
                  <a:lnTo>
                    <a:pt x="540499" y="650358"/>
                  </a:lnTo>
                  <a:lnTo>
                    <a:pt x="543046" y="650358"/>
                  </a:lnTo>
                  <a:lnTo>
                    <a:pt x="546884" y="647486"/>
                  </a:lnTo>
                  <a:lnTo>
                    <a:pt x="546884" y="645571"/>
                  </a:lnTo>
                  <a:close/>
                </a:path>
                <a:path w="867409" h="1292225">
                  <a:moveTo>
                    <a:pt x="546884" y="565119"/>
                  </a:moveTo>
                  <a:lnTo>
                    <a:pt x="546884" y="563204"/>
                  </a:lnTo>
                  <a:lnTo>
                    <a:pt x="543046" y="560332"/>
                  </a:lnTo>
                  <a:lnTo>
                    <a:pt x="540499" y="560332"/>
                  </a:lnTo>
                  <a:lnTo>
                    <a:pt x="536678" y="560332"/>
                  </a:lnTo>
                  <a:lnTo>
                    <a:pt x="534131" y="563204"/>
                  </a:lnTo>
                  <a:lnTo>
                    <a:pt x="534131" y="565119"/>
                  </a:lnTo>
                  <a:lnTo>
                    <a:pt x="534131" y="567991"/>
                  </a:lnTo>
                  <a:lnTo>
                    <a:pt x="536678" y="569905"/>
                  </a:lnTo>
                  <a:lnTo>
                    <a:pt x="540499" y="569905"/>
                  </a:lnTo>
                  <a:lnTo>
                    <a:pt x="543046" y="569905"/>
                  </a:lnTo>
                  <a:lnTo>
                    <a:pt x="546884" y="567991"/>
                  </a:lnTo>
                  <a:lnTo>
                    <a:pt x="546884" y="565119"/>
                  </a:lnTo>
                  <a:close/>
                </a:path>
                <a:path w="867409" h="1292225">
                  <a:moveTo>
                    <a:pt x="546884" y="484666"/>
                  </a:moveTo>
                  <a:lnTo>
                    <a:pt x="546884" y="482752"/>
                  </a:lnTo>
                  <a:lnTo>
                    <a:pt x="543046" y="480837"/>
                  </a:lnTo>
                  <a:lnTo>
                    <a:pt x="540499" y="480837"/>
                  </a:lnTo>
                  <a:lnTo>
                    <a:pt x="536678" y="480837"/>
                  </a:lnTo>
                  <a:lnTo>
                    <a:pt x="534131" y="482752"/>
                  </a:lnTo>
                  <a:lnTo>
                    <a:pt x="534131" y="484666"/>
                  </a:lnTo>
                  <a:lnTo>
                    <a:pt x="534131" y="487538"/>
                  </a:lnTo>
                  <a:lnTo>
                    <a:pt x="536678" y="489453"/>
                  </a:lnTo>
                  <a:lnTo>
                    <a:pt x="540499" y="489453"/>
                  </a:lnTo>
                  <a:lnTo>
                    <a:pt x="543046" y="489453"/>
                  </a:lnTo>
                  <a:lnTo>
                    <a:pt x="546884" y="487538"/>
                  </a:lnTo>
                  <a:lnTo>
                    <a:pt x="546884" y="484666"/>
                  </a:lnTo>
                  <a:close/>
                </a:path>
                <a:path w="867409" h="1292225">
                  <a:moveTo>
                    <a:pt x="546884" y="405171"/>
                  </a:moveTo>
                  <a:lnTo>
                    <a:pt x="546884" y="402300"/>
                  </a:lnTo>
                  <a:lnTo>
                    <a:pt x="543046" y="400385"/>
                  </a:lnTo>
                  <a:lnTo>
                    <a:pt x="540499" y="400385"/>
                  </a:lnTo>
                  <a:lnTo>
                    <a:pt x="536678" y="400385"/>
                  </a:lnTo>
                  <a:lnTo>
                    <a:pt x="534130" y="402300"/>
                  </a:lnTo>
                  <a:lnTo>
                    <a:pt x="543046" y="409013"/>
                  </a:lnTo>
                  <a:lnTo>
                    <a:pt x="546884" y="407099"/>
                  </a:lnTo>
                  <a:lnTo>
                    <a:pt x="546884" y="405171"/>
                  </a:lnTo>
                  <a:close/>
                </a:path>
                <a:path w="867409" h="1292225">
                  <a:moveTo>
                    <a:pt x="546884" y="324732"/>
                  </a:moveTo>
                  <a:lnTo>
                    <a:pt x="546884" y="321860"/>
                  </a:lnTo>
                  <a:lnTo>
                    <a:pt x="543046" y="319933"/>
                  </a:lnTo>
                  <a:lnTo>
                    <a:pt x="540499" y="319933"/>
                  </a:lnTo>
                  <a:lnTo>
                    <a:pt x="536678" y="319933"/>
                  </a:lnTo>
                  <a:lnTo>
                    <a:pt x="534130" y="321860"/>
                  </a:lnTo>
                  <a:lnTo>
                    <a:pt x="534130" y="324732"/>
                  </a:lnTo>
                  <a:lnTo>
                    <a:pt x="534130" y="326647"/>
                  </a:lnTo>
                  <a:lnTo>
                    <a:pt x="536678" y="328561"/>
                  </a:lnTo>
                  <a:lnTo>
                    <a:pt x="540499" y="328561"/>
                  </a:lnTo>
                  <a:lnTo>
                    <a:pt x="543046" y="328561"/>
                  </a:lnTo>
                  <a:lnTo>
                    <a:pt x="546884" y="326647"/>
                  </a:lnTo>
                  <a:lnTo>
                    <a:pt x="546884" y="324732"/>
                  </a:lnTo>
                  <a:close/>
                </a:path>
                <a:path w="867409" h="1292225">
                  <a:moveTo>
                    <a:pt x="546884" y="244280"/>
                  </a:moveTo>
                  <a:lnTo>
                    <a:pt x="546884" y="241408"/>
                  </a:lnTo>
                  <a:lnTo>
                    <a:pt x="543046" y="239493"/>
                  </a:lnTo>
                  <a:lnTo>
                    <a:pt x="540499" y="239493"/>
                  </a:lnTo>
                  <a:lnTo>
                    <a:pt x="536678" y="239493"/>
                  </a:lnTo>
                  <a:lnTo>
                    <a:pt x="534130" y="241408"/>
                  </a:lnTo>
                  <a:lnTo>
                    <a:pt x="534130" y="244280"/>
                  </a:lnTo>
                  <a:lnTo>
                    <a:pt x="534130" y="247152"/>
                  </a:lnTo>
                  <a:lnTo>
                    <a:pt x="536678" y="249066"/>
                  </a:lnTo>
                  <a:lnTo>
                    <a:pt x="540499" y="249066"/>
                  </a:lnTo>
                  <a:lnTo>
                    <a:pt x="543046" y="249066"/>
                  </a:lnTo>
                  <a:lnTo>
                    <a:pt x="546884" y="247152"/>
                  </a:lnTo>
                  <a:lnTo>
                    <a:pt x="546884" y="244280"/>
                  </a:lnTo>
                  <a:close/>
                </a:path>
                <a:path w="867409" h="1292225">
                  <a:moveTo>
                    <a:pt x="546884" y="163827"/>
                  </a:moveTo>
                  <a:lnTo>
                    <a:pt x="546884" y="161913"/>
                  </a:lnTo>
                  <a:lnTo>
                    <a:pt x="543046" y="159998"/>
                  </a:lnTo>
                  <a:lnTo>
                    <a:pt x="540499" y="159998"/>
                  </a:lnTo>
                  <a:lnTo>
                    <a:pt x="536678" y="159998"/>
                  </a:lnTo>
                  <a:lnTo>
                    <a:pt x="534130" y="161913"/>
                  </a:lnTo>
                  <a:lnTo>
                    <a:pt x="543046" y="168614"/>
                  </a:lnTo>
                  <a:lnTo>
                    <a:pt x="546884" y="166699"/>
                  </a:lnTo>
                  <a:lnTo>
                    <a:pt x="546884" y="163827"/>
                  </a:lnTo>
                  <a:close/>
                </a:path>
                <a:path w="867409" h="1292225">
                  <a:moveTo>
                    <a:pt x="546884" y="84332"/>
                  </a:moveTo>
                  <a:lnTo>
                    <a:pt x="546884" y="81460"/>
                  </a:lnTo>
                  <a:lnTo>
                    <a:pt x="543046" y="79546"/>
                  </a:lnTo>
                  <a:lnTo>
                    <a:pt x="540499" y="79546"/>
                  </a:lnTo>
                  <a:lnTo>
                    <a:pt x="536678" y="79546"/>
                  </a:lnTo>
                  <a:lnTo>
                    <a:pt x="534130" y="81460"/>
                  </a:lnTo>
                  <a:lnTo>
                    <a:pt x="543046" y="88162"/>
                  </a:lnTo>
                  <a:lnTo>
                    <a:pt x="546884" y="86247"/>
                  </a:lnTo>
                  <a:lnTo>
                    <a:pt x="546884" y="84332"/>
                  </a:lnTo>
                  <a:close/>
                </a:path>
                <a:path w="867409" h="1292225">
                  <a:moveTo>
                    <a:pt x="546884" y="3829"/>
                  </a:moveTo>
                  <a:lnTo>
                    <a:pt x="546884" y="1021"/>
                  </a:lnTo>
                  <a:lnTo>
                    <a:pt x="543046" y="0"/>
                  </a:lnTo>
                  <a:lnTo>
                    <a:pt x="540499" y="0"/>
                  </a:lnTo>
                  <a:lnTo>
                    <a:pt x="536678" y="0"/>
                  </a:lnTo>
                  <a:lnTo>
                    <a:pt x="534130" y="1021"/>
                  </a:lnTo>
                  <a:lnTo>
                    <a:pt x="534130" y="3829"/>
                  </a:lnTo>
                  <a:lnTo>
                    <a:pt x="534130" y="5744"/>
                  </a:lnTo>
                  <a:lnTo>
                    <a:pt x="536678" y="7658"/>
                  </a:lnTo>
                  <a:lnTo>
                    <a:pt x="540499" y="7658"/>
                  </a:lnTo>
                  <a:lnTo>
                    <a:pt x="543046" y="7658"/>
                  </a:lnTo>
                  <a:lnTo>
                    <a:pt x="546884" y="5744"/>
                  </a:lnTo>
                  <a:lnTo>
                    <a:pt x="546884" y="3829"/>
                  </a:lnTo>
                  <a:close/>
                </a:path>
                <a:path w="867409" h="1292225">
                  <a:moveTo>
                    <a:pt x="439796" y="1287250"/>
                  </a:moveTo>
                  <a:lnTo>
                    <a:pt x="439796" y="1284377"/>
                  </a:lnTo>
                  <a:lnTo>
                    <a:pt x="437249" y="1282461"/>
                  </a:lnTo>
                  <a:lnTo>
                    <a:pt x="433428" y="1282461"/>
                  </a:lnTo>
                  <a:lnTo>
                    <a:pt x="430880" y="1282461"/>
                  </a:lnTo>
                  <a:lnTo>
                    <a:pt x="427042" y="1284377"/>
                  </a:lnTo>
                  <a:lnTo>
                    <a:pt x="427042" y="1287250"/>
                  </a:lnTo>
                  <a:lnTo>
                    <a:pt x="427042" y="1290123"/>
                  </a:lnTo>
                  <a:lnTo>
                    <a:pt x="430880" y="1292039"/>
                  </a:lnTo>
                  <a:lnTo>
                    <a:pt x="433428" y="1292039"/>
                  </a:lnTo>
                  <a:lnTo>
                    <a:pt x="437249" y="1292039"/>
                  </a:lnTo>
                  <a:lnTo>
                    <a:pt x="439796" y="1290123"/>
                  </a:lnTo>
                  <a:lnTo>
                    <a:pt x="439796" y="1287250"/>
                  </a:lnTo>
                  <a:close/>
                </a:path>
                <a:path w="867409" h="1292225">
                  <a:moveTo>
                    <a:pt x="433428" y="1202969"/>
                  </a:moveTo>
                  <a:lnTo>
                    <a:pt x="430880" y="1202969"/>
                  </a:lnTo>
                  <a:lnTo>
                    <a:pt x="427042" y="1204885"/>
                  </a:lnTo>
                  <a:lnTo>
                    <a:pt x="437249" y="1211589"/>
                  </a:lnTo>
                  <a:lnTo>
                    <a:pt x="439796" y="1209674"/>
                  </a:lnTo>
                  <a:lnTo>
                    <a:pt x="439796" y="1206801"/>
                  </a:lnTo>
                  <a:lnTo>
                    <a:pt x="439796" y="1204885"/>
                  </a:lnTo>
                  <a:lnTo>
                    <a:pt x="437249" y="1202969"/>
                  </a:lnTo>
                  <a:lnTo>
                    <a:pt x="433428" y="1202969"/>
                  </a:lnTo>
                  <a:close/>
                </a:path>
                <a:path w="867409" h="1292225">
                  <a:moveTo>
                    <a:pt x="439796" y="1126345"/>
                  </a:moveTo>
                  <a:lnTo>
                    <a:pt x="439796" y="1124430"/>
                  </a:lnTo>
                  <a:lnTo>
                    <a:pt x="437248" y="1122515"/>
                  </a:lnTo>
                  <a:lnTo>
                    <a:pt x="433428" y="1122515"/>
                  </a:lnTo>
                  <a:lnTo>
                    <a:pt x="430880" y="1122515"/>
                  </a:lnTo>
                  <a:lnTo>
                    <a:pt x="427042" y="1124430"/>
                  </a:lnTo>
                  <a:lnTo>
                    <a:pt x="437248" y="1131144"/>
                  </a:lnTo>
                  <a:lnTo>
                    <a:pt x="439796" y="1129229"/>
                  </a:lnTo>
                  <a:lnTo>
                    <a:pt x="439796" y="1126345"/>
                  </a:lnTo>
                  <a:close/>
                </a:path>
                <a:path w="867409" h="1292225">
                  <a:moveTo>
                    <a:pt x="439796" y="1046862"/>
                  </a:moveTo>
                  <a:lnTo>
                    <a:pt x="439796" y="1043990"/>
                  </a:lnTo>
                  <a:lnTo>
                    <a:pt x="437248" y="1042076"/>
                  </a:lnTo>
                  <a:lnTo>
                    <a:pt x="433427" y="1042076"/>
                  </a:lnTo>
                  <a:lnTo>
                    <a:pt x="430880" y="1042076"/>
                  </a:lnTo>
                  <a:lnTo>
                    <a:pt x="427042" y="1043990"/>
                  </a:lnTo>
                  <a:lnTo>
                    <a:pt x="427042" y="1046862"/>
                  </a:lnTo>
                  <a:lnTo>
                    <a:pt x="427042" y="1048777"/>
                  </a:lnTo>
                  <a:lnTo>
                    <a:pt x="430880" y="1050692"/>
                  </a:lnTo>
                  <a:lnTo>
                    <a:pt x="433428" y="1050692"/>
                  </a:lnTo>
                  <a:lnTo>
                    <a:pt x="437248" y="1050692"/>
                  </a:lnTo>
                  <a:lnTo>
                    <a:pt x="439796" y="1048777"/>
                  </a:lnTo>
                  <a:lnTo>
                    <a:pt x="439796" y="1046862"/>
                  </a:lnTo>
                  <a:close/>
                </a:path>
                <a:path w="867409" h="1292225">
                  <a:moveTo>
                    <a:pt x="427042" y="966410"/>
                  </a:moveTo>
                  <a:lnTo>
                    <a:pt x="427042" y="968325"/>
                  </a:lnTo>
                  <a:lnTo>
                    <a:pt x="430880" y="971197"/>
                  </a:lnTo>
                  <a:lnTo>
                    <a:pt x="433427" y="971197"/>
                  </a:lnTo>
                  <a:lnTo>
                    <a:pt x="437248" y="971197"/>
                  </a:lnTo>
                  <a:lnTo>
                    <a:pt x="439796" y="968325"/>
                  </a:lnTo>
                  <a:lnTo>
                    <a:pt x="439796" y="966410"/>
                  </a:lnTo>
                  <a:lnTo>
                    <a:pt x="439796" y="963538"/>
                  </a:lnTo>
                  <a:lnTo>
                    <a:pt x="437248" y="961624"/>
                  </a:lnTo>
                  <a:lnTo>
                    <a:pt x="433427" y="961624"/>
                  </a:lnTo>
                  <a:lnTo>
                    <a:pt x="430880" y="961624"/>
                  </a:lnTo>
                  <a:lnTo>
                    <a:pt x="427042" y="963538"/>
                  </a:lnTo>
                  <a:lnTo>
                    <a:pt x="427042" y="966410"/>
                  </a:lnTo>
                  <a:close/>
                </a:path>
                <a:path w="867409" h="1292225">
                  <a:moveTo>
                    <a:pt x="439796" y="885958"/>
                  </a:moveTo>
                  <a:lnTo>
                    <a:pt x="439796" y="884043"/>
                  </a:lnTo>
                  <a:lnTo>
                    <a:pt x="437248" y="881171"/>
                  </a:lnTo>
                  <a:lnTo>
                    <a:pt x="433427" y="881171"/>
                  </a:lnTo>
                  <a:lnTo>
                    <a:pt x="430880" y="881171"/>
                  </a:lnTo>
                  <a:lnTo>
                    <a:pt x="427042" y="884043"/>
                  </a:lnTo>
                  <a:lnTo>
                    <a:pt x="437248" y="890744"/>
                  </a:lnTo>
                  <a:lnTo>
                    <a:pt x="439796" y="888830"/>
                  </a:lnTo>
                  <a:lnTo>
                    <a:pt x="439796" y="885958"/>
                  </a:lnTo>
                  <a:close/>
                </a:path>
                <a:path w="867409" h="1292225">
                  <a:moveTo>
                    <a:pt x="439796" y="805506"/>
                  </a:moveTo>
                  <a:lnTo>
                    <a:pt x="439796" y="803591"/>
                  </a:lnTo>
                  <a:lnTo>
                    <a:pt x="437248" y="801676"/>
                  </a:lnTo>
                  <a:lnTo>
                    <a:pt x="433427" y="801676"/>
                  </a:lnTo>
                  <a:lnTo>
                    <a:pt x="430880" y="801676"/>
                  </a:lnTo>
                  <a:lnTo>
                    <a:pt x="427042" y="803591"/>
                  </a:lnTo>
                  <a:lnTo>
                    <a:pt x="427042" y="805506"/>
                  </a:lnTo>
                  <a:lnTo>
                    <a:pt x="427042" y="808377"/>
                  </a:lnTo>
                  <a:lnTo>
                    <a:pt x="430880" y="810305"/>
                  </a:lnTo>
                  <a:lnTo>
                    <a:pt x="433427" y="810305"/>
                  </a:lnTo>
                  <a:lnTo>
                    <a:pt x="437248" y="810305"/>
                  </a:lnTo>
                  <a:lnTo>
                    <a:pt x="439796" y="808377"/>
                  </a:lnTo>
                  <a:lnTo>
                    <a:pt x="439796" y="805506"/>
                  </a:lnTo>
                  <a:close/>
                </a:path>
                <a:path w="867409" h="1292225">
                  <a:moveTo>
                    <a:pt x="427042" y="726023"/>
                  </a:moveTo>
                  <a:lnTo>
                    <a:pt x="427042" y="727938"/>
                  </a:lnTo>
                  <a:lnTo>
                    <a:pt x="430880" y="729853"/>
                  </a:lnTo>
                  <a:lnTo>
                    <a:pt x="433427" y="729853"/>
                  </a:lnTo>
                  <a:lnTo>
                    <a:pt x="437248" y="729853"/>
                  </a:lnTo>
                  <a:lnTo>
                    <a:pt x="439796" y="727938"/>
                  </a:lnTo>
                  <a:lnTo>
                    <a:pt x="439796" y="726023"/>
                  </a:lnTo>
                  <a:lnTo>
                    <a:pt x="439796" y="723139"/>
                  </a:lnTo>
                  <a:lnTo>
                    <a:pt x="437248" y="721224"/>
                  </a:lnTo>
                  <a:lnTo>
                    <a:pt x="433427" y="721224"/>
                  </a:lnTo>
                  <a:lnTo>
                    <a:pt x="430880" y="721224"/>
                  </a:lnTo>
                  <a:lnTo>
                    <a:pt x="427042" y="723139"/>
                  </a:lnTo>
                  <a:lnTo>
                    <a:pt x="427042" y="726023"/>
                  </a:lnTo>
                  <a:close/>
                </a:path>
                <a:path w="867409" h="1292225">
                  <a:moveTo>
                    <a:pt x="439796" y="645571"/>
                  </a:moveTo>
                  <a:lnTo>
                    <a:pt x="439796" y="642699"/>
                  </a:lnTo>
                  <a:lnTo>
                    <a:pt x="437248" y="640784"/>
                  </a:lnTo>
                  <a:lnTo>
                    <a:pt x="433427" y="640784"/>
                  </a:lnTo>
                  <a:lnTo>
                    <a:pt x="430880" y="640784"/>
                  </a:lnTo>
                  <a:lnTo>
                    <a:pt x="427042" y="642699"/>
                  </a:lnTo>
                  <a:lnTo>
                    <a:pt x="437248" y="650358"/>
                  </a:lnTo>
                  <a:lnTo>
                    <a:pt x="439796" y="647486"/>
                  </a:lnTo>
                  <a:lnTo>
                    <a:pt x="439796" y="645571"/>
                  </a:lnTo>
                  <a:close/>
                </a:path>
                <a:path w="867409" h="1292225">
                  <a:moveTo>
                    <a:pt x="439795" y="565119"/>
                  </a:moveTo>
                  <a:lnTo>
                    <a:pt x="439795" y="563204"/>
                  </a:lnTo>
                  <a:lnTo>
                    <a:pt x="437248" y="560332"/>
                  </a:lnTo>
                  <a:lnTo>
                    <a:pt x="433427" y="560332"/>
                  </a:lnTo>
                  <a:lnTo>
                    <a:pt x="430880" y="560332"/>
                  </a:lnTo>
                  <a:lnTo>
                    <a:pt x="427042" y="563204"/>
                  </a:lnTo>
                  <a:lnTo>
                    <a:pt x="427042" y="565119"/>
                  </a:lnTo>
                  <a:lnTo>
                    <a:pt x="427042" y="567991"/>
                  </a:lnTo>
                  <a:lnTo>
                    <a:pt x="430880" y="569905"/>
                  </a:lnTo>
                  <a:lnTo>
                    <a:pt x="433427" y="569905"/>
                  </a:lnTo>
                  <a:lnTo>
                    <a:pt x="437248" y="569905"/>
                  </a:lnTo>
                  <a:lnTo>
                    <a:pt x="439795" y="567991"/>
                  </a:lnTo>
                  <a:lnTo>
                    <a:pt x="439795" y="565119"/>
                  </a:lnTo>
                  <a:close/>
                </a:path>
                <a:path w="867409" h="1292225">
                  <a:moveTo>
                    <a:pt x="439795" y="484666"/>
                  </a:moveTo>
                  <a:lnTo>
                    <a:pt x="439795" y="482752"/>
                  </a:lnTo>
                  <a:lnTo>
                    <a:pt x="437248" y="480837"/>
                  </a:lnTo>
                  <a:lnTo>
                    <a:pt x="433427" y="480837"/>
                  </a:lnTo>
                  <a:lnTo>
                    <a:pt x="430880" y="480837"/>
                  </a:lnTo>
                  <a:lnTo>
                    <a:pt x="427042" y="482752"/>
                  </a:lnTo>
                  <a:lnTo>
                    <a:pt x="437248" y="489453"/>
                  </a:lnTo>
                  <a:lnTo>
                    <a:pt x="439795" y="487538"/>
                  </a:lnTo>
                  <a:lnTo>
                    <a:pt x="439795" y="484666"/>
                  </a:lnTo>
                  <a:close/>
                </a:path>
                <a:path w="867409" h="1292225">
                  <a:moveTo>
                    <a:pt x="439795" y="405171"/>
                  </a:moveTo>
                  <a:lnTo>
                    <a:pt x="439795" y="402299"/>
                  </a:lnTo>
                  <a:lnTo>
                    <a:pt x="437248" y="400385"/>
                  </a:lnTo>
                  <a:lnTo>
                    <a:pt x="433427" y="400385"/>
                  </a:lnTo>
                  <a:lnTo>
                    <a:pt x="430880" y="400385"/>
                  </a:lnTo>
                  <a:lnTo>
                    <a:pt x="427042" y="402299"/>
                  </a:lnTo>
                  <a:lnTo>
                    <a:pt x="437248" y="409013"/>
                  </a:lnTo>
                  <a:lnTo>
                    <a:pt x="439795" y="407099"/>
                  </a:lnTo>
                  <a:lnTo>
                    <a:pt x="439795" y="405171"/>
                  </a:lnTo>
                  <a:close/>
                </a:path>
                <a:path w="867409" h="1292225">
                  <a:moveTo>
                    <a:pt x="439795" y="324732"/>
                  </a:moveTo>
                  <a:lnTo>
                    <a:pt x="439795" y="321860"/>
                  </a:lnTo>
                  <a:lnTo>
                    <a:pt x="437248" y="319933"/>
                  </a:lnTo>
                  <a:lnTo>
                    <a:pt x="433427" y="319933"/>
                  </a:lnTo>
                  <a:lnTo>
                    <a:pt x="430880" y="319933"/>
                  </a:lnTo>
                  <a:lnTo>
                    <a:pt x="427042" y="321860"/>
                  </a:lnTo>
                  <a:lnTo>
                    <a:pt x="427042" y="324732"/>
                  </a:lnTo>
                  <a:lnTo>
                    <a:pt x="427042" y="326646"/>
                  </a:lnTo>
                  <a:lnTo>
                    <a:pt x="430880" y="328561"/>
                  </a:lnTo>
                  <a:lnTo>
                    <a:pt x="433427" y="328561"/>
                  </a:lnTo>
                  <a:lnTo>
                    <a:pt x="437248" y="328561"/>
                  </a:lnTo>
                  <a:lnTo>
                    <a:pt x="439795" y="326646"/>
                  </a:lnTo>
                  <a:lnTo>
                    <a:pt x="439795" y="324732"/>
                  </a:lnTo>
                  <a:close/>
                </a:path>
                <a:path w="867409" h="1292225">
                  <a:moveTo>
                    <a:pt x="427042" y="244280"/>
                  </a:moveTo>
                  <a:lnTo>
                    <a:pt x="427042" y="247151"/>
                  </a:lnTo>
                  <a:lnTo>
                    <a:pt x="430880" y="249066"/>
                  </a:lnTo>
                  <a:lnTo>
                    <a:pt x="433427" y="249066"/>
                  </a:lnTo>
                  <a:lnTo>
                    <a:pt x="437248" y="249066"/>
                  </a:lnTo>
                  <a:lnTo>
                    <a:pt x="439795" y="247151"/>
                  </a:lnTo>
                  <a:lnTo>
                    <a:pt x="439795" y="244280"/>
                  </a:lnTo>
                  <a:lnTo>
                    <a:pt x="439795" y="241408"/>
                  </a:lnTo>
                  <a:lnTo>
                    <a:pt x="437248" y="239493"/>
                  </a:lnTo>
                  <a:lnTo>
                    <a:pt x="433427" y="239493"/>
                  </a:lnTo>
                  <a:lnTo>
                    <a:pt x="430880" y="239493"/>
                  </a:lnTo>
                  <a:lnTo>
                    <a:pt x="427042" y="241408"/>
                  </a:lnTo>
                  <a:lnTo>
                    <a:pt x="427042" y="244280"/>
                  </a:lnTo>
                  <a:close/>
                </a:path>
                <a:path w="867409" h="1292225">
                  <a:moveTo>
                    <a:pt x="439795" y="163827"/>
                  </a:moveTo>
                  <a:lnTo>
                    <a:pt x="439795" y="161913"/>
                  </a:lnTo>
                  <a:lnTo>
                    <a:pt x="437248" y="159998"/>
                  </a:lnTo>
                  <a:lnTo>
                    <a:pt x="433427" y="159998"/>
                  </a:lnTo>
                  <a:lnTo>
                    <a:pt x="430880" y="159998"/>
                  </a:lnTo>
                  <a:lnTo>
                    <a:pt x="427042" y="161913"/>
                  </a:lnTo>
                  <a:lnTo>
                    <a:pt x="437248" y="168614"/>
                  </a:lnTo>
                  <a:lnTo>
                    <a:pt x="439795" y="166699"/>
                  </a:lnTo>
                  <a:lnTo>
                    <a:pt x="439795" y="163827"/>
                  </a:lnTo>
                  <a:close/>
                </a:path>
                <a:path w="867409" h="1292225">
                  <a:moveTo>
                    <a:pt x="439795" y="84332"/>
                  </a:moveTo>
                  <a:lnTo>
                    <a:pt x="439795" y="81460"/>
                  </a:lnTo>
                  <a:lnTo>
                    <a:pt x="437248" y="79546"/>
                  </a:lnTo>
                  <a:lnTo>
                    <a:pt x="433427" y="79546"/>
                  </a:lnTo>
                  <a:lnTo>
                    <a:pt x="430880" y="79546"/>
                  </a:lnTo>
                  <a:lnTo>
                    <a:pt x="427042" y="81460"/>
                  </a:lnTo>
                  <a:lnTo>
                    <a:pt x="437248" y="88162"/>
                  </a:lnTo>
                  <a:lnTo>
                    <a:pt x="439795" y="86247"/>
                  </a:lnTo>
                  <a:lnTo>
                    <a:pt x="439795" y="84332"/>
                  </a:lnTo>
                  <a:close/>
                </a:path>
                <a:path w="867409" h="1292225">
                  <a:moveTo>
                    <a:pt x="427042" y="3829"/>
                  </a:moveTo>
                  <a:lnTo>
                    <a:pt x="427042" y="5744"/>
                  </a:lnTo>
                  <a:lnTo>
                    <a:pt x="430880" y="7658"/>
                  </a:lnTo>
                  <a:lnTo>
                    <a:pt x="433427" y="7658"/>
                  </a:lnTo>
                  <a:lnTo>
                    <a:pt x="437248" y="7658"/>
                  </a:lnTo>
                  <a:lnTo>
                    <a:pt x="439795" y="5744"/>
                  </a:lnTo>
                  <a:lnTo>
                    <a:pt x="439795" y="3829"/>
                  </a:lnTo>
                  <a:lnTo>
                    <a:pt x="439795" y="1021"/>
                  </a:lnTo>
                  <a:lnTo>
                    <a:pt x="437248" y="0"/>
                  </a:lnTo>
                  <a:lnTo>
                    <a:pt x="433427" y="0"/>
                  </a:lnTo>
                  <a:lnTo>
                    <a:pt x="430880" y="0"/>
                  </a:lnTo>
                  <a:lnTo>
                    <a:pt x="427042" y="1021"/>
                  </a:lnTo>
                  <a:lnTo>
                    <a:pt x="427042" y="3829"/>
                  </a:lnTo>
                  <a:close/>
                </a:path>
                <a:path w="867409" h="1292225">
                  <a:moveTo>
                    <a:pt x="332724" y="1287250"/>
                  </a:moveTo>
                  <a:lnTo>
                    <a:pt x="332724" y="1284377"/>
                  </a:lnTo>
                  <a:lnTo>
                    <a:pt x="330160" y="1282461"/>
                  </a:lnTo>
                  <a:lnTo>
                    <a:pt x="326339" y="1282461"/>
                  </a:lnTo>
                  <a:lnTo>
                    <a:pt x="323792" y="1282461"/>
                  </a:lnTo>
                  <a:lnTo>
                    <a:pt x="321244" y="1284377"/>
                  </a:lnTo>
                  <a:lnTo>
                    <a:pt x="330160" y="1292039"/>
                  </a:lnTo>
                  <a:lnTo>
                    <a:pt x="332724" y="1290123"/>
                  </a:lnTo>
                  <a:lnTo>
                    <a:pt x="332724" y="1287250"/>
                  </a:lnTo>
                  <a:close/>
                </a:path>
                <a:path w="867409" h="1292225">
                  <a:moveTo>
                    <a:pt x="332724" y="1206801"/>
                  </a:moveTo>
                  <a:lnTo>
                    <a:pt x="332724" y="1204885"/>
                  </a:lnTo>
                  <a:lnTo>
                    <a:pt x="330160" y="1202969"/>
                  </a:lnTo>
                  <a:lnTo>
                    <a:pt x="326339" y="1202969"/>
                  </a:lnTo>
                  <a:lnTo>
                    <a:pt x="323792" y="1202969"/>
                  </a:lnTo>
                  <a:lnTo>
                    <a:pt x="321244" y="1204885"/>
                  </a:lnTo>
                  <a:lnTo>
                    <a:pt x="330160" y="1211589"/>
                  </a:lnTo>
                  <a:lnTo>
                    <a:pt x="332724" y="1209674"/>
                  </a:lnTo>
                  <a:lnTo>
                    <a:pt x="332724" y="1206801"/>
                  </a:lnTo>
                  <a:close/>
                </a:path>
                <a:path w="867409" h="1292225">
                  <a:moveTo>
                    <a:pt x="332724" y="1126345"/>
                  </a:moveTo>
                  <a:lnTo>
                    <a:pt x="332724" y="1124430"/>
                  </a:lnTo>
                  <a:lnTo>
                    <a:pt x="330160" y="1122515"/>
                  </a:lnTo>
                  <a:lnTo>
                    <a:pt x="326339" y="1122515"/>
                  </a:lnTo>
                  <a:lnTo>
                    <a:pt x="323792" y="1122515"/>
                  </a:lnTo>
                  <a:lnTo>
                    <a:pt x="321244" y="1124430"/>
                  </a:lnTo>
                  <a:lnTo>
                    <a:pt x="321244" y="1126345"/>
                  </a:lnTo>
                  <a:lnTo>
                    <a:pt x="321244" y="1129229"/>
                  </a:lnTo>
                  <a:lnTo>
                    <a:pt x="323792" y="1131144"/>
                  </a:lnTo>
                  <a:lnTo>
                    <a:pt x="326339" y="1131144"/>
                  </a:lnTo>
                  <a:lnTo>
                    <a:pt x="330160" y="1131144"/>
                  </a:lnTo>
                  <a:lnTo>
                    <a:pt x="332724" y="1129229"/>
                  </a:lnTo>
                  <a:lnTo>
                    <a:pt x="332724" y="1126345"/>
                  </a:lnTo>
                  <a:close/>
                </a:path>
                <a:path w="867409" h="1292225">
                  <a:moveTo>
                    <a:pt x="332724" y="1046862"/>
                  </a:moveTo>
                  <a:lnTo>
                    <a:pt x="332724" y="1043990"/>
                  </a:lnTo>
                  <a:lnTo>
                    <a:pt x="330160" y="1042076"/>
                  </a:lnTo>
                  <a:lnTo>
                    <a:pt x="326339" y="1042076"/>
                  </a:lnTo>
                  <a:lnTo>
                    <a:pt x="323792" y="1042076"/>
                  </a:lnTo>
                  <a:lnTo>
                    <a:pt x="321244" y="1043990"/>
                  </a:lnTo>
                  <a:lnTo>
                    <a:pt x="330160" y="1050692"/>
                  </a:lnTo>
                  <a:lnTo>
                    <a:pt x="332724" y="1048777"/>
                  </a:lnTo>
                  <a:lnTo>
                    <a:pt x="332724" y="1046862"/>
                  </a:lnTo>
                  <a:close/>
                </a:path>
                <a:path w="867409" h="1292225">
                  <a:moveTo>
                    <a:pt x="332724" y="966410"/>
                  </a:moveTo>
                  <a:lnTo>
                    <a:pt x="332724" y="963538"/>
                  </a:lnTo>
                  <a:lnTo>
                    <a:pt x="330160" y="961624"/>
                  </a:lnTo>
                  <a:lnTo>
                    <a:pt x="326339" y="961624"/>
                  </a:lnTo>
                  <a:lnTo>
                    <a:pt x="323792" y="961624"/>
                  </a:lnTo>
                  <a:lnTo>
                    <a:pt x="321244" y="963538"/>
                  </a:lnTo>
                  <a:lnTo>
                    <a:pt x="330160" y="971197"/>
                  </a:lnTo>
                  <a:lnTo>
                    <a:pt x="332724" y="968325"/>
                  </a:lnTo>
                  <a:lnTo>
                    <a:pt x="332724" y="966410"/>
                  </a:lnTo>
                  <a:close/>
                </a:path>
                <a:path w="867409" h="1292225">
                  <a:moveTo>
                    <a:pt x="332724" y="885958"/>
                  </a:moveTo>
                  <a:lnTo>
                    <a:pt x="332724" y="884043"/>
                  </a:lnTo>
                  <a:lnTo>
                    <a:pt x="330160" y="881171"/>
                  </a:lnTo>
                  <a:lnTo>
                    <a:pt x="326339" y="881171"/>
                  </a:lnTo>
                  <a:lnTo>
                    <a:pt x="323792" y="881171"/>
                  </a:lnTo>
                  <a:lnTo>
                    <a:pt x="321244" y="884043"/>
                  </a:lnTo>
                  <a:lnTo>
                    <a:pt x="330160" y="890744"/>
                  </a:lnTo>
                  <a:lnTo>
                    <a:pt x="332724" y="888830"/>
                  </a:lnTo>
                  <a:lnTo>
                    <a:pt x="332724" y="885958"/>
                  </a:lnTo>
                  <a:close/>
                </a:path>
                <a:path w="867409" h="1292225">
                  <a:moveTo>
                    <a:pt x="332724" y="805505"/>
                  </a:moveTo>
                  <a:lnTo>
                    <a:pt x="332724" y="803591"/>
                  </a:lnTo>
                  <a:lnTo>
                    <a:pt x="330160" y="801676"/>
                  </a:lnTo>
                  <a:lnTo>
                    <a:pt x="326339" y="801676"/>
                  </a:lnTo>
                  <a:lnTo>
                    <a:pt x="323792" y="801676"/>
                  </a:lnTo>
                  <a:lnTo>
                    <a:pt x="321244" y="803591"/>
                  </a:lnTo>
                  <a:lnTo>
                    <a:pt x="321244" y="805505"/>
                  </a:lnTo>
                  <a:lnTo>
                    <a:pt x="321244" y="808377"/>
                  </a:lnTo>
                  <a:lnTo>
                    <a:pt x="323792" y="810305"/>
                  </a:lnTo>
                  <a:lnTo>
                    <a:pt x="326339" y="810305"/>
                  </a:lnTo>
                  <a:lnTo>
                    <a:pt x="330160" y="810305"/>
                  </a:lnTo>
                  <a:lnTo>
                    <a:pt x="332724" y="808377"/>
                  </a:lnTo>
                  <a:lnTo>
                    <a:pt x="332724" y="805505"/>
                  </a:lnTo>
                  <a:close/>
                </a:path>
                <a:path w="867409" h="1292225">
                  <a:moveTo>
                    <a:pt x="332724" y="726023"/>
                  </a:moveTo>
                  <a:lnTo>
                    <a:pt x="332724" y="723139"/>
                  </a:lnTo>
                  <a:lnTo>
                    <a:pt x="330160" y="721224"/>
                  </a:lnTo>
                  <a:lnTo>
                    <a:pt x="326339" y="721224"/>
                  </a:lnTo>
                  <a:lnTo>
                    <a:pt x="323791" y="721224"/>
                  </a:lnTo>
                  <a:lnTo>
                    <a:pt x="321244" y="723139"/>
                  </a:lnTo>
                  <a:lnTo>
                    <a:pt x="330160" y="729852"/>
                  </a:lnTo>
                  <a:lnTo>
                    <a:pt x="332724" y="727938"/>
                  </a:lnTo>
                  <a:lnTo>
                    <a:pt x="332724" y="726023"/>
                  </a:lnTo>
                  <a:close/>
                </a:path>
                <a:path w="867409" h="1292225">
                  <a:moveTo>
                    <a:pt x="332724" y="645571"/>
                  </a:moveTo>
                  <a:lnTo>
                    <a:pt x="332724" y="642699"/>
                  </a:lnTo>
                  <a:lnTo>
                    <a:pt x="330160" y="640784"/>
                  </a:lnTo>
                  <a:lnTo>
                    <a:pt x="326339" y="640784"/>
                  </a:lnTo>
                  <a:lnTo>
                    <a:pt x="323791" y="640784"/>
                  </a:lnTo>
                  <a:lnTo>
                    <a:pt x="321244" y="642699"/>
                  </a:lnTo>
                  <a:lnTo>
                    <a:pt x="330160" y="650357"/>
                  </a:lnTo>
                  <a:lnTo>
                    <a:pt x="332724" y="647486"/>
                  </a:lnTo>
                  <a:lnTo>
                    <a:pt x="332724" y="645571"/>
                  </a:lnTo>
                  <a:close/>
                </a:path>
                <a:path w="867409" h="1292225">
                  <a:moveTo>
                    <a:pt x="332724" y="565119"/>
                  </a:moveTo>
                  <a:lnTo>
                    <a:pt x="332724" y="563204"/>
                  </a:lnTo>
                  <a:lnTo>
                    <a:pt x="330160" y="560332"/>
                  </a:lnTo>
                  <a:lnTo>
                    <a:pt x="326339" y="560332"/>
                  </a:lnTo>
                  <a:lnTo>
                    <a:pt x="323791" y="560332"/>
                  </a:lnTo>
                  <a:lnTo>
                    <a:pt x="321244" y="563204"/>
                  </a:lnTo>
                  <a:lnTo>
                    <a:pt x="321244" y="565119"/>
                  </a:lnTo>
                  <a:lnTo>
                    <a:pt x="321244" y="567991"/>
                  </a:lnTo>
                  <a:lnTo>
                    <a:pt x="323791" y="569905"/>
                  </a:lnTo>
                  <a:lnTo>
                    <a:pt x="326339" y="569905"/>
                  </a:lnTo>
                  <a:lnTo>
                    <a:pt x="330160" y="569905"/>
                  </a:lnTo>
                  <a:lnTo>
                    <a:pt x="332724" y="567991"/>
                  </a:lnTo>
                  <a:lnTo>
                    <a:pt x="332724" y="565119"/>
                  </a:lnTo>
                  <a:close/>
                </a:path>
                <a:path w="867409" h="1292225">
                  <a:moveTo>
                    <a:pt x="332724" y="484666"/>
                  </a:moveTo>
                  <a:lnTo>
                    <a:pt x="332724" y="482752"/>
                  </a:lnTo>
                  <a:lnTo>
                    <a:pt x="330160" y="480837"/>
                  </a:lnTo>
                  <a:lnTo>
                    <a:pt x="326339" y="480837"/>
                  </a:lnTo>
                  <a:lnTo>
                    <a:pt x="323791" y="480837"/>
                  </a:lnTo>
                  <a:lnTo>
                    <a:pt x="321244" y="482752"/>
                  </a:lnTo>
                  <a:lnTo>
                    <a:pt x="330160" y="489453"/>
                  </a:lnTo>
                  <a:lnTo>
                    <a:pt x="332724" y="487538"/>
                  </a:lnTo>
                  <a:lnTo>
                    <a:pt x="332724" y="484666"/>
                  </a:lnTo>
                  <a:close/>
                </a:path>
                <a:path w="867409" h="1292225">
                  <a:moveTo>
                    <a:pt x="332724" y="405171"/>
                  </a:moveTo>
                  <a:lnTo>
                    <a:pt x="332724" y="402299"/>
                  </a:lnTo>
                  <a:lnTo>
                    <a:pt x="330160" y="400385"/>
                  </a:lnTo>
                  <a:lnTo>
                    <a:pt x="326339" y="400385"/>
                  </a:lnTo>
                  <a:lnTo>
                    <a:pt x="323791" y="400385"/>
                  </a:lnTo>
                  <a:lnTo>
                    <a:pt x="321244" y="402299"/>
                  </a:lnTo>
                  <a:lnTo>
                    <a:pt x="330160" y="409013"/>
                  </a:lnTo>
                  <a:lnTo>
                    <a:pt x="332724" y="407099"/>
                  </a:lnTo>
                  <a:lnTo>
                    <a:pt x="332724" y="405171"/>
                  </a:lnTo>
                  <a:close/>
                </a:path>
                <a:path w="867409" h="1292225">
                  <a:moveTo>
                    <a:pt x="332724" y="324732"/>
                  </a:moveTo>
                  <a:lnTo>
                    <a:pt x="332724" y="321860"/>
                  </a:lnTo>
                  <a:lnTo>
                    <a:pt x="330160" y="319933"/>
                  </a:lnTo>
                  <a:lnTo>
                    <a:pt x="326339" y="319933"/>
                  </a:lnTo>
                  <a:lnTo>
                    <a:pt x="323791" y="319932"/>
                  </a:lnTo>
                  <a:lnTo>
                    <a:pt x="321244" y="321860"/>
                  </a:lnTo>
                  <a:lnTo>
                    <a:pt x="321244" y="324732"/>
                  </a:lnTo>
                  <a:lnTo>
                    <a:pt x="321244" y="326646"/>
                  </a:lnTo>
                  <a:lnTo>
                    <a:pt x="323791" y="328561"/>
                  </a:lnTo>
                  <a:lnTo>
                    <a:pt x="326339" y="328561"/>
                  </a:lnTo>
                  <a:lnTo>
                    <a:pt x="330160" y="328561"/>
                  </a:lnTo>
                  <a:lnTo>
                    <a:pt x="332724" y="326646"/>
                  </a:lnTo>
                  <a:lnTo>
                    <a:pt x="332724" y="324732"/>
                  </a:lnTo>
                  <a:close/>
                </a:path>
                <a:path w="867409" h="1292225">
                  <a:moveTo>
                    <a:pt x="332724" y="244280"/>
                  </a:moveTo>
                  <a:lnTo>
                    <a:pt x="332724" y="241408"/>
                  </a:lnTo>
                  <a:lnTo>
                    <a:pt x="330159" y="239493"/>
                  </a:lnTo>
                  <a:lnTo>
                    <a:pt x="326339" y="239493"/>
                  </a:lnTo>
                  <a:lnTo>
                    <a:pt x="323791" y="239493"/>
                  </a:lnTo>
                  <a:lnTo>
                    <a:pt x="321244" y="241408"/>
                  </a:lnTo>
                  <a:lnTo>
                    <a:pt x="321244" y="244280"/>
                  </a:lnTo>
                  <a:lnTo>
                    <a:pt x="321244" y="247151"/>
                  </a:lnTo>
                  <a:lnTo>
                    <a:pt x="323791" y="249066"/>
                  </a:lnTo>
                  <a:lnTo>
                    <a:pt x="326339" y="249066"/>
                  </a:lnTo>
                  <a:lnTo>
                    <a:pt x="330159" y="249066"/>
                  </a:lnTo>
                  <a:lnTo>
                    <a:pt x="332724" y="247151"/>
                  </a:lnTo>
                  <a:lnTo>
                    <a:pt x="332724" y="244280"/>
                  </a:lnTo>
                  <a:close/>
                </a:path>
                <a:path w="867409" h="1292225">
                  <a:moveTo>
                    <a:pt x="332724" y="163827"/>
                  </a:moveTo>
                  <a:lnTo>
                    <a:pt x="332724" y="161913"/>
                  </a:lnTo>
                  <a:lnTo>
                    <a:pt x="330159" y="159998"/>
                  </a:lnTo>
                  <a:lnTo>
                    <a:pt x="326338" y="159998"/>
                  </a:lnTo>
                  <a:lnTo>
                    <a:pt x="323791" y="159998"/>
                  </a:lnTo>
                  <a:lnTo>
                    <a:pt x="321244" y="161913"/>
                  </a:lnTo>
                  <a:lnTo>
                    <a:pt x="330159" y="168614"/>
                  </a:lnTo>
                  <a:lnTo>
                    <a:pt x="332724" y="166699"/>
                  </a:lnTo>
                  <a:lnTo>
                    <a:pt x="332724" y="163827"/>
                  </a:lnTo>
                  <a:close/>
                </a:path>
                <a:path w="867409" h="1292225">
                  <a:moveTo>
                    <a:pt x="332724" y="84332"/>
                  </a:moveTo>
                  <a:lnTo>
                    <a:pt x="332724" y="81460"/>
                  </a:lnTo>
                  <a:lnTo>
                    <a:pt x="330159" y="79546"/>
                  </a:lnTo>
                  <a:lnTo>
                    <a:pt x="326338" y="79546"/>
                  </a:lnTo>
                  <a:lnTo>
                    <a:pt x="323791" y="79546"/>
                  </a:lnTo>
                  <a:lnTo>
                    <a:pt x="321244" y="81460"/>
                  </a:lnTo>
                  <a:lnTo>
                    <a:pt x="330159" y="88161"/>
                  </a:lnTo>
                  <a:lnTo>
                    <a:pt x="332724" y="86247"/>
                  </a:lnTo>
                  <a:lnTo>
                    <a:pt x="332724" y="84332"/>
                  </a:lnTo>
                  <a:close/>
                </a:path>
                <a:path w="867409" h="1292225">
                  <a:moveTo>
                    <a:pt x="332724" y="3829"/>
                  </a:moveTo>
                  <a:lnTo>
                    <a:pt x="332724" y="1021"/>
                  </a:lnTo>
                  <a:lnTo>
                    <a:pt x="330159" y="0"/>
                  </a:lnTo>
                  <a:lnTo>
                    <a:pt x="326338" y="0"/>
                  </a:lnTo>
                  <a:lnTo>
                    <a:pt x="323791" y="0"/>
                  </a:lnTo>
                  <a:lnTo>
                    <a:pt x="321244" y="1021"/>
                  </a:lnTo>
                  <a:lnTo>
                    <a:pt x="321244" y="3829"/>
                  </a:lnTo>
                  <a:lnTo>
                    <a:pt x="321244" y="5743"/>
                  </a:lnTo>
                  <a:lnTo>
                    <a:pt x="323791" y="7658"/>
                  </a:lnTo>
                  <a:lnTo>
                    <a:pt x="326338" y="7658"/>
                  </a:lnTo>
                  <a:lnTo>
                    <a:pt x="330159" y="7658"/>
                  </a:lnTo>
                  <a:lnTo>
                    <a:pt x="332724" y="5743"/>
                  </a:lnTo>
                  <a:lnTo>
                    <a:pt x="332724" y="3829"/>
                  </a:lnTo>
                  <a:close/>
                </a:path>
                <a:path w="867409" h="1292225">
                  <a:moveTo>
                    <a:pt x="225636" y="1046862"/>
                  </a:moveTo>
                  <a:lnTo>
                    <a:pt x="225636" y="1043990"/>
                  </a:lnTo>
                  <a:lnTo>
                    <a:pt x="223088" y="1042076"/>
                  </a:lnTo>
                  <a:lnTo>
                    <a:pt x="220541" y="1042076"/>
                  </a:lnTo>
                  <a:lnTo>
                    <a:pt x="216703" y="1042076"/>
                  </a:lnTo>
                  <a:lnTo>
                    <a:pt x="214156" y="1043990"/>
                  </a:lnTo>
                  <a:lnTo>
                    <a:pt x="223088" y="1050692"/>
                  </a:lnTo>
                  <a:lnTo>
                    <a:pt x="225636" y="1048777"/>
                  </a:lnTo>
                  <a:lnTo>
                    <a:pt x="225636" y="1046862"/>
                  </a:lnTo>
                  <a:close/>
                </a:path>
                <a:path w="867409" h="1292225">
                  <a:moveTo>
                    <a:pt x="225636" y="966410"/>
                  </a:moveTo>
                  <a:lnTo>
                    <a:pt x="225636" y="963538"/>
                  </a:lnTo>
                  <a:lnTo>
                    <a:pt x="223088" y="961623"/>
                  </a:lnTo>
                  <a:lnTo>
                    <a:pt x="220541" y="961623"/>
                  </a:lnTo>
                  <a:lnTo>
                    <a:pt x="216703" y="961623"/>
                  </a:lnTo>
                  <a:lnTo>
                    <a:pt x="214156" y="963538"/>
                  </a:lnTo>
                  <a:lnTo>
                    <a:pt x="214156" y="966410"/>
                  </a:lnTo>
                  <a:lnTo>
                    <a:pt x="214156" y="968325"/>
                  </a:lnTo>
                  <a:lnTo>
                    <a:pt x="216703" y="971197"/>
                  </a:lnTo>
                  <a:lnTo>
                    <a:pt x="220541" y="971197"/>
                  </a:lnTo>
                  <a:lnTo>
                    <a:pt x="223088" y="971197"/>
                  </a:lnTo>
                  <a:lnTo>
                    <a:pt x="225636" y="968325"/>
                  </a:lnTo>
                  <a:lnTo>
                    <a:pt x="225636" y="966410"/>
                  </a:lnTo>
                  <a:close/>
                </a:path>
                <a:path w="867409" h="1292225">
                  <a:moveTo>
                    <a:pt x="225636" y="885958"/>
                  </a:moveTo>
                  <a:lnTo>
                    <a:pt x="225636" y="884043"/>
                  </a:lnTo>
                  <a:lnTo>
                    <a:pt x="223088" y="881171"/>
                  </a:lnTo>
                  <a:lnTo>
                    <a:pt x="220541" y="881171"/>
                  </a:lnTo>
                  <a:lnTo>
                    <a:pt x="216703" y="881171"/>
                  </a:lnTo>
                  <a:lnTo>
                    <a:pt x="214156" y="884043"/>
                  </a:lnTo>
                  <a:lnTo>
                    <a:pt x="214156" y="885958"/>
                  </a:lnTo>
                  <a:lnTo>
                    <a:pt x="214156" y="888830"/>
                  </a:lnTo>
                  <a:lnTo>
                    <a:pt x="216703" y="890744"/>
                  </a:lnTo>
                  <a:lnTo>
                    <a:pt x="220541" y="890744"/>
                  </a:lnTo>
                  <a:lnTo>
                    <a:pt x="223088" y="890744"/>
                  </a:lnTo>
                  <a:lnTo>
                    <a:pt x="225636" y="888830"/>
                  </a:lnTo>
                  <a:lnTo>
                    <a:pt x="225636" y="885958"/>
                  </a:lnTo>
                  <a:close/>
                </a:path>
                <a:path w="867409" h="1292225">
                  <a:moveTo>
                    <a:pt x="225635" y="805505"/>
                  </a:moveTo>
                  <a:lnTo>
                    <a:pt x="225635" y="803591"/>
                  </a:lnTo>
                  <a:lnTo>
                    <a:pt x="223088" y="801676"/>
                  </a:lnTo>
                  <a:lnTo>
                    <a:pt x="220541" y="801676"/>
                  </a:lnTo>
                  <a:lnTo>
                    <a:pt x="216703" y="801676"/>
                  </a:lnTo>
                  <a:lnTo>
                    <a:pt x="214156" y="803591"/>
                  </a:lnTo>
                  <a:lnTo>
                    <a:pt x="214156" y="805505"/>
                  </a:lnTo>
                  <a:lnTo>
                    <a:pt x="214156" y="808377"/>
                  </a:lnTo>
                  <a:lnTo>
                    <a:pt x="216703" y="810305"/>
                  </a:lnTo>
                  <a:lnTo>
                    <a:pt x="220541" y="810305"/>
                  </a:lnTo>
                  <a:lnTo>
                    <a:pt x="223088" y="810305"/>
                  </a:lnTo>
                  <a:lnTo>
                    <a:pt x="225635" y="808377"/>
                  </a:lnTo>
                  <a:lnTo>
                    <a:pt x="225635" y="805505"/>
                  </a:lnTo>
                  <a:close/>
                </a:path>
                <a:path w="867409" h="1292225">
                  <a:moveTo>
                    <a:pt x="225635" y="726023"/>
                  </a:moveTo>
                  <a:lnTo>
                    <a:pt x="225635" y="723139"/>
                  </a:lnTo>
                  <a:lnTo>
                    <a:pt x="223088" y="721224"/>
                  </a:lnTo>
                  <a:lnTo>
                    <a:pt x="220541" y="721224"/>
                  </a:lnTo>
                  <a:lnTo>
                    <a:pt x="216703" y="721224"/>
                  </a:lnTo>
                  <a:lnTo>
                    <a:pt x="214156" y="723139"/>
                  </a:lnTo>
                  <a:lnTo>
                    <a:pt x="214156" y="726023"/>
                  </a:lnTo>
                  <a:lnTo>
                    <a:pt x="214156" y="727938"/>
                  </a:lnTo>
                  <a:lnTo>
                    <a:pt x="216703" y="729852"/>
                  </a:lnTo>
                  <a:lnTo>
                    <a:pt x="220541" y="729852"/>
                  </a:lnTo>
                  <a:lnTo>
                    <a:pt x="223088" y="729852"/>
                  </a:lnTo>
                  <a:lnTo>
                    <a:pt x="225635" y="727938"/>
                  </a:lnTo>
                  <a:lnTo>
                    <a:pt x="225635" y="726023"/>
                  </a:lnTo>
                  <a:close/>
                </a:path>
                <a:path w="867409" h="1292225">
                  <a:moveTo>
                    <a:pt x="225635" y="645571"/>
                  </a:moveTo>
                  <a:lnTo>
                    <a:pt x="225635" y="642699"/>
                  </a:lnTo>
                  <a:lnTo>
                    <a:pt x="223088" y="640784"/>
                  </a:lnTo>
                  <a:lnTo>
                    <a:pt x="220541" y="640784"/>
                  </a:lnTo>
                  <a:lnTo>
                    <a:pt x="216703" y="640784"/>
                  </a:lnTo>
                  <a:lnTo>
                    <a:pt x="214156" y="642699"/>
                  </a:lnTo>
                  <a:lnTo>
                    <a:pt x="214156" y="645571"/>
                  </a:lnTo>
                  <a:lnTo>
                    <a:pt x="214156" y="647486"/>
                  </a:lnTo>
                  <a:lnTo>
                    <a:pt x="216703" y="650357"/>
                  </a:lnTo>
                  <a:lnTo>
                    <a:pt x="220541" y="650357"/>
                  </a:lnTo>
                  <a:lnTo>
                    <a:pt x="223088" y="650357"/>
                  </a:lnTo>
                  <a:lnTo>
                    <a:pt x="225635" y="647486"/>
                  </a:lnTo>
                  <a:lnTo>
                    <a:pt x="225635" y="645571"/>
                  </a:lnTo>
                  <a:close/>
                </a:path>
                <a:path w="867409" h="1292225">
                  <a:moveTo>
                    <a:pt x="225635" y="565119"/>
                  </a:moveTo>
                  <a:lnTo>
                    <a:pt x="225635" y="563204"/>
                  </a:lnTo>
                  <a:lnTo>
                    <a:pt x="223088" y="560332"/>
                  </a:lnTo>
                  <a:lnTo>
                    <a:pt x="220541" y="560332"/>
                  </a:lnTo>
                  <a:lnTo>
                    <a:pt x="216703" y="560332"/>
                  </a:lnTo>
                  <a:lnTo>
                    <a:pt x="214156" y="563204"/>
                  </a:lnTo>
                  <a:lnTo>
                    <a:pt x="214156" y="565119"/>
                  </a:lnTo>
                  <a:lnTo>
                    <a:pt x="214156" y="567991"/>
                  </a:lnTo>
                  <a:lnTo>
                    <a:pt x="216703" y="569905"/>
                  </a:lnTo>
                  <a:lnTo>
                    <a:pt x="220541" y="569905"/>
                  </a:lnTo>
                  <a:lnTo>
                    <a:pt x="223088" y="569905"/>
                  </a:lnTo>
                  <a:lnTo>
                    <a:pt x="225635" y="567991"/>
                  </a:lnTo>
                  <a:lnTo>
                    <a:pt x="225635" y="565119"/>
                  </a:lnTo>
                  <a:close/>
                </a:path>
                <a:path w="867409" h="1292225">
                  <a:moveTo>
                    <a:pt x="225635" y="484666"/>
                  </a:moveTo>
                  <a:lnTo>
                    <a:pt x="225635" y="482752"/>
                  </a:lnTo>
                  <a:lnTo>
                    <a:pt x="223088" y="480837"/>
                  </a:lnTo>
                  <a:lnTo>
                    <a:pt x="220541" y="480837"/>
                  </a:lnTo>
                  <a:lnTo>
                    <a:pt x="216703" y="480837"/>
                  </a:lnTo>
                  <a:lnTo>
                    <a:pt x="214155" y="482752"/>
                  </a:lnTo>
                  <a:lnTo>
                    <a:pt x="214155" y="484666"/>
                  </a:lnTo>
                  <a:lnTo>
                    <a:pt x="214155" y="487538"/>
                  </a:lnTo>
                  <a:lnTo>
                    <a:pt x="216703" y="489453"/>
                  </a:lnTo>
                  <a:lnTo>
                    <a:pt x="220541" y="489453"/>
                  </a:lnTo>
                  <a:lnTo>
                    <a:pt x="223088" y="489453"/>
                  </a:lnTo>
                  <a:lnTo>
                    <a:pt x="225635" y="487538"/>
                  </a:lnTo>
                  <a:lnTo>
                    <a:pt x="225635" y="484666"/>
                  </a:lnTo>
                  <a:close/>
                </a:path>
                <a:path w="867409" h="1292225">
                  <a:moveTo>
                    <a:pt x="225635" y="405171"/>
                  </a:moveTo>
                  <a:lnTo>
                    <a:pt x="225635" y="402299"/>
                  </a:lnTo>
                  <a:lnTo>
                    <a:pt x="223088" y="400385"/>
                  </a:lnTo>
                  <a:lnTo>
                    <a:pt x="220541" y="400385"/>
                  </a:lnTo>
                  <a:lnTo>
                    <a:pt x="216703" y="400385"/>
                  </a:lnTo>
                  <a:lnTo>
                    <a:pt x="214155" y="402299"/>
                  </a:lnTo>
                  <a:lnTo>
                    <a:pt x="214155" y="405171"/>
                  </a:lnTo>
                  <a:lnTo>
                    <a:pt x="214155" y="407099"/>
                  </a:lnTo>
                  <a:lnTo>
                    <a:pt x="216703" y="409013"/>
                  </a:lnTo>
                  <a:lnTo>
                    <a:pt x="220541" y="409013"/>
                  </a:lnTo>
                  <a:lnTo>
                    <a:pt x="223088" y="409013"/>
                  </a:lnTo>
                  <a:lnTo>
                    <a:pt x="225635" y="407099"/>
                  </a:lnTo>
                  <a:lnTo>
                    <a:pt x="225635" y="405171"/>
                  </a:lnTo>
                  <a:close/>
                </a:path>
                <a:path w="867409" h="1292225">
                  <a:moveTo>
                    <a:pt x="225635" y="324732"/>
                  </a:moveTo>
                  <a:lnTo>
                    <a:pt x="225635" y="321860"/>
                  </a:lnTo>
                  <a:lnTo>
                    <a:pt x="223088" y="319932"/>
                  </a:lnTo>
                  <a:lnTo>
                    <a:pt x="220541" y="319932"/>
                  </a:lnTo>
                  <a:lnTo>
                    <a:pt x="216703" y="319932"/>
                  </a:lnTo>
                  <a:lnTo>
                    <a:pt x="214155" y="321860"/>
                  </a:lnTo>
                  <a:lnTo>
                    <a:pt x="214155" y="324732"/>
                  </a:lnTo>
                  <a:lnTo>
                    <a:pt x="214155" y="326646"/>
                  </a:lnTo>
                  <a:lnTo>
                    <a:pt x="216703" y="328561"/>
                  </a:lnTo>
                  <a:lnTo>
                    <a:pt x="220541" y="328561"/>
                  </a:lnTo>
                  <a:lnTo>
                    <a:pt x="223088" y="328561"/>
                  </a:lnTo>
                  <a:lnTo>
                    <a:pt x="225635" y="326646"/>
                  </a:lnTo>
                  <a:lnTo>
                    <a:pt x="225635" y="324732"/>
                  </a:lnTo>
                  <a:close/>
                </a:path>
                <a:path w="867409" h="1292225">
                  <a:moveTo>
                    <a:pt x="225635" y="244279"/>
                  </a:moveTo>
                  <a:lnTo>
                    <a:pt x="225635" y="241408"/>
                  </a:lnTo>
                  <a:lnTo>
                    <a:pt x="223088" y="239493"/>
                  </a:lnTo>
                  <a:lnTo>
                    <a:pt x="220541" y="239493"/>
                  </a:lnTo>
                  <a:lnTo>
                    <a:pt x="216703" y="239493"/>
                  </a:lnTo>
                  <a:lnTo>
                    <a:pt x="214155" y="241408"/>
                  </a:lnTo>
                  <a:lnTo>
                    <a:pt x="214155" y="244279"/>
                  </a:lnTo>
                  <a:lnTo>
                    <a:pt x="214155" y="247151"/>
                  </a:lnTo>
                  <a:lnTo>
                    <a:pt x="216703" y="249066"/>
                  </a:lnTo>
                  <a:lnTo>
                    <a:pt x="220541" y="249066"/>
                  </a:lnTo>
                  <a:lnTo>
                    <a:pt x="223088" y="249066"/>
                  </a:lnTo>
                  <a:lnTo>
                    <a:pt x="225635" y="247151"/>
                  </a:lnTo>
                  <a:lnTo>
                    <a:pt x="225635" y="244279"/>
                  </a:lnTo>
                  <a:close/>
                </a:path>
                <a:path w="867409" h="1292225">
                  <a:moveTo>
                    <a:pt x="225635" y="163827"/>
                  </a:moveTo>
                  <a:lnTo>
                    <a:pt x="225635" y="161913"/>
                  </a:lnTo>
                  <a:lnTo>
                    <a:pt x="223088" y="159998"/>
                  </a:lnTo>
                  <a:lnTo>
                    <a:pt x="220541" y="159998"/>
                  </a:lnTo>
                  <a:lnTo>
                    <a:pt x="216703" y="159998"/>
                  </a:lnTo>
                  <a:lnTo>
                    <a:pt x="214155" y="161913"/>
                  </a:lnTo>
                  <a:lnTo>
                    <a:pt x="214155" y="163827"/>
                  </a:lnTo>
                  <a:lnTo>
                    <a:pt x="214155" y="166699"/>
                  </a:lnTo>
                  <a:lnTo>
                    <a:pt x="216703" y="168614"/>
                  </a:lnTo>
                  <a:lnTo>
                    <a:pt x="220541" y="168614"/>
                  </a:lnTo>
                  <a:lnTo>
                    <a:pt x="223088" y="168614"/>
                  </a:lnTo>
                  <a:lnTo>
                    <a:pt x="225635" y="166699"/>
                  </a:lnTo>
                  <a:lnTo>
                    <a:pt x="225635" y="163827"/>
                  </a:lnTo>
                  <a:close/>
                </a:path>
                <a:path w="867409" h="1292225">
                  <a:moveTo>
                    <a:pt x="225635" y="84332"/>
                  </a:moveTo>
                  <a:lnTo>
                    <a:pt x="225635" y="81460"/>
                  </a:lnTo>
                  <a:lnTo>
                    <a:pt x="223088" y="79546"/>
                  </a:lnTo>
                  <a:lnTo>
                    <a:pt x="220540" y="79546"/>
                  </a:lnTo>
                  <a:lnTo>
                    <a:pt x="216703" y="79546"/>
                  </a:lnTo>
                  <a:lnTo>
                    <a:pt x="214155" y="81460"/>
                  </a:lnTo>
                  <a:lnTo>
                    <a:pt x="214155" y="84332"/>
                  </a:lnTo>
                  <a:lnTo>
                    <a:pt x="214155" y="86247"/>
                  </a:lnTo>
                  <a:lnTo>
                    <a:pt x="216703" y="88161"/>
                  </a:lnTo>
                  <a:lnTo>
                    <a:pt x="220541" y="88161"/>
                  </a:lnTo>
                  <a:lnTo>
                    <a:pt x="223088" y="88161"/>
                  </a:lnTo>
                  <a:lnTo>
                    <a:pt x="225635" y="86247"/>
                  </a:lnTo>
                  <a:lnTo>
                    <a:pt x="225635" y="84332"/>
                  </a:lnTo>
                  <a:close/>
                </a:path>
                <a:path w="867409" h="1292225">
                  <a:moveTo>
                    <a:pt x="225635" y="3829"/>
                  </a:moveTo>
                  <a:lnTo>
                    <a:pt x="225635" y="1021"/>
                  </a:lnTo>
                  <a:lnTo>
                    <a:pt x="223088" y="0"/>
                  </a:lnTo>
                  <a:lnTo>
                    <a:pt x="220540" y="0"/>
                  </a:lnTo>
                  <a:lnTo>
                    <a:pt x="216703" y="0"/>
                  </a:lnTo>
                  <a:lnTo>
                    <a:pt x="214155" y="1021"/>
                  </a:lnTo>
                  <a:lnTo>
                    <a:pt x="214155" y="3829"/>
                  </a:lnTo>
                  <a:lnTo>
                    <a:pt x="214155" y="5743"/>
                  </a:lnTo>
                  <a:lnTo>
                    <a:pt x="216703" y="7658"/>
                  </a:lnTo>
                  <a:lnTo>
                    <a:pt x="220540" y="7658"/>
                  </a:lnTo>
                  <a:lnTo>
                    <a:pt x="223088" y="7658"/>
                  </a:lnTo>
                  <a:lnTo>
                    <a:pt x="225635" y="5743"/>
                  </a:lnTo>
                  <a:lnTo>
                    <a:pt x="225635" y="3829"/>
                  </a:lnTo>
                  <a:close/>
                </a:path>
                <a:path w="867409" h="1292225">
                  <a:moveTo>
                    <a:pt x="119829" y="1046862"/>
                  </a:moveTo>
                  <a:lnTo>
                    <a:pt x="119829" y="1043990"/>
                  </a:lnTo>
                  <a:lnTo>
                    <a:pt x="116005" y="1042076"/>
                  </a:lnTo>
                  <a:lnTo>
                    <a:pt x="113454" y="1042076"/>
                  </a:lnTo>
                  <a:lnTo>
                    <a:pt x="109630" y="1042076"/>
                  </a:lnTo>
                  <a:lnTo>
                    <a:pt x="107081" y="1043990"/>
                  </a:lnTo>
                  <a:lnTo>
                    <a:pt x="116005" y="1050692"/>
                  </a:lnTo>
                  <a:lnTo>
                    <a:pt x="119829" y="1048777"/>
                  </a:lnTo>
                  <a:lnTo>
                    <a:pt x="119829" y="1046862"/>
                  </a:lnTo>
                  <a:close/>
                </a:path>
                <a:path w="867409" h="1292225">
                  <a:moveTo>
                    <a:pt x="119829" y="645571"/>
                  </a:moveTo>
                  <a:lnTo>
                    <a:pt x="119829" y="642699"/>
                  </a:lnTo>
                  <a:lnTo>
                    <a:pt x="116005" y="640784"/>
                  </a:lnTo>
                  <a:lnTo>
                    <a:pt x="113454" y="640784"/>
                  </a:lnTo>
                  <a:lnTo>
                    <a:pt x="109630" y="640784"/>
                  </a:lnTo>
                  <a:lnTo>
                    <a:pt x="107081" y="642699"/>
                  </a:lnTo>
                  <a:lnTo>
                    <a:pt x="107081" y="645571"/>
                  </a:lnTo>
                  <a:lnTo>
                    <a:pt x="107081" y="647485"/>
                  </a:lnTo>
                  <a:lnTo>
                    <a:pt x="109630" y="650357"/>
                  </a:lnTo>
                  <a:lnTo>
                    <a:pt x="113454" y="650357"/>
                  </a:lnTo>
                  <a:lnTo>
                    <a:pt x="116005" y="650357"/>
                  </a:lnTo>
                  <a:lnTo>
                    <a:pt x="119829" y="647485"/>
                  </a:lnTo>
                  <a:lnTo>
                    <a:pt x="119829" y="645571"/>
                  </a:lnTo>
                  <a:close/>
                </a:path>
                <a:path w="867409" h="1292225">
                  <a:moveTo>
                    <a:pt x="107081" y="565119"/>
                  </a:moveTo>
                  <a:lnTo>
                    <a:pt x="107081" y="567990"/>
                  </a:lnTo>
                  <a:lnTo>
                    <a:pt x="109630" y="569905"/>
                  </a:lnTo>
                  <a:lnTo>
                    <a:pt x="113454" y="569905"/>
                  </a:lnTo>
                  <a:lnTo>
                    <a:pt x="116005" y="569905"/>
                  </a:lnTo>
                  <a:lnTo>
                    <a:pt x="119829" y="567990"/>
                  </a:lnTo>
                  <a:lnTo>
                    <a:pt x="109630" y="560332"/>
                  </a:lnTo>
                  <a:lnTo>
                    <a:pt x="107081" y="563204"/>
                  </a:lnTo>
                  <a:lnTo>
                    <a:pt x="107081" y="565119"/>
                  </a:lnTo>
                  <a:close/>
                </a:path>
                <a:path w="867409" h="1292225">
                  <a:moveTo>
                    <a:pt x="119829" y="484666"/>
                  </a:moveTo>
                  <a:lnTo>
                    <a:pt x="119829" y="482752"/>
                  </a:lnTo>
                  <a:lnTo>
                    <a:pt x="116005" y="480837"/>
                  </a:lnTo>
                  <a:lnTo>
                    <a:pt x="113454" y="480837"/>
                  </a:lnTo>
                  <a:lnTo>
                    <a:pt x="109630" y="480837"/>
                  </a:lnTo>
                  <a:lnTo>
                    <a:pt x="107081" y="482752"/>
                  </a:lnTo>
                  <a:lnTo>
                    <a:pt x="107081" y="484666"/>
                  </a:lnTo>
                  <a:lnTo>
                    <a:pt x="107081" y="487538"/>
                  </a:lnTo>
                  <a:lnTo>
                    <a:pt x="109630" y="489453"/>
                  </a:lnTo>
                  <a:lnTo>
                    <a:pt x="113454" y="489453"/>
                  </a:lnTo>
                  <a:lnTo>
                    <a:pt x="116005" y="489453"/>
                  </a:lnTo>
                  <a:lnTo>
                    <a:pt x="119829" y="487538"/>
                  </a:lnTo>
                  <a:lnTo>
                    <a:pt x="119829" y="484666"/>
                  </a:lnTo>
                  <a:close/>
                </a:path>
                <a:path w="867409" h="1292225">
                  <a:moveTo>
                    <a:pt x="119829" y="244279"/>
                  </a:moveTo>
                  <a:lnTo>
                    <a:pt x="119829" y="241408"/>
                  </a:lnTo>
                  <a:lnTo>
                    <a:pt x="116004" y="239493"/>
                  </a:lnTo>
                  <a:lnTo>
                    <a:pt x="113454" y="239493"/>
                  </a:lnTo>
                  <a:lnTo>
                    <a:pt x="109629" y="239493"/>
                  </a:lnTo>
                  <a:lnTo>
                    <a:pt x="107080" y="241407"/>
                  </a:lnTo>
                  <a:lnTo>
                    <a:pt x="107080" y="244279"/>
                  </a:lnTo>
                  <a:lnTo>
                    <a:pt x="107080" y="247151"/>
                  </a:lnTo>
                  <a:lnTo>
                    <a:pt x="109629" y="249066"/>
                  </a:lnTo>
                  <a:lnTo>
                    <a:pt x="113454" y="249066"/>
                  </a:lnTo>
                  <a:lnTo>
                    <a:pt x="116004" y="249066"/>
                  </a:lnTo>
                  <a:lnTo>
                    <a:pt x="119829" y="247151"/>
                  </a:lnTo>
                  <a:lnTo>
                    <a:pt x="119829" y="244279"/>
                  </a:lnTo>
                  <a:close/>
                </a:path>
                <a:path w="867409" h="1292225">
                  <a:moveTo>
                    <a:pt x="119829" y="163827"/>
                  </a:moveTo>
                  <a:lnTo>
                    <a:pt x="119829" y="161913"/>
                  </a:lnTo>
                  <a:lnTo>
                    <a:pt x="116004" y="159998"/>
                  </a:lnTo>
                  <a:lnTo>
                    <a:pt x="113454" y="159998"/>
                  </a:lnTo>
                  <a:lnTo>
                    <a:pt x="109629" y="159998"/>
                  </a:lnTo>
                  <a:lnTo>
                    <a:pt x="107080" y="161913"/>
                  </a:lnTo>
                  <a:lnTo>
                    <a:pt x="107080" y="163827"/>
                  </a:lnTo>
                  <a:lnTo>
                    <a:pt x="107080" y="166699"/>
                  </a:lnTo>
                  <a:lnTo>
                    <a:pt x="109629" y="168614"/>
                  </a:lnTo>
                  <a:lnTo>
                    <a:pt x="113454" y="168614"/>
                  </a:lnTo>
                  <a:lnTo>
                    <a:pt x="116004" y="168614"/>
                  </a:lnTo>
                  <a:lnTo>
                    <a:pt x="119829" y="166699"/>
                  </a:lnTo>
                  <a:lnTo>
                    <a:pt x="119829" y="163827"/>
                  </a:lnTo>
                  <a:close/>
                </a:path>
                <a:path w="867409" h="1292225">
                  <a:moveTo>
                    <a:pt x="107080" y="84332"/>
                  </a:moveTo>
                  <a:lnTo>
                    <a:pt x="107080" y="86247"/>
                  </a:lnTo>
                  <a:lnTo>
                    <a:pt x="109629" y="88161"/>
                  </a:lnTo>
                  <a:lnTo>
                    <a:pt x="113454" y="88161"/>
                  </a:lnTo>
                  <a:lnTo>
                    <a:pt x="116004" y="88161"/>
                  </a:lnTo>
                  <a:lnTo>
                    <a:pt x="118553" y="86247"/>
                  </a:lnTo>
                  <a:lnTo>
                    <a:pt x="118553" y="84332"/>
                  </a:lnTo>
                  <a:lnTo>
                    <a:pt x="118553" y="81460"/>
                  </a:lnTo>
                  <a:lnTo>
                    <a:pt x="116004" y="79546"/>
                  </a:lnTo>
                  <a:lnTo>
                    <a:pt x="113454" y="79546"/>
                  </a:lnTo>
                  <a:lnTo>
                    <a:pt x="109629" y="79546"/>
                  </a:lnTo>
                  <a:lnTo>
                    <a:pt x="107080" y="81460"/>
                  </a:lnTo>
                  <a:lnTo>
                    <a:pt x="107080" y="84332"/>
                  </a:lnTo>
                  <a:close/>
                </a:path>
                <a:path w="867409" h="1292225">
                  <a:moveTo>
                    <a:pt x="119829" y="3829"/>
                  </a:moveTo>
                  <a:lnTo>
                    <a:pt x="119829" y="1021"/>
                  </a:lnTo>
                  <a:lnTo>
                    <a:pt x="116004" y="0"/>
                  </a:lnTo>
                  <a:lnTo>
                    <a:pt x="113454" y="0"/>
                  </a:lnTo>
                  <a:lnTo>
                    <a:pt x="109629" y="0"/>
                  </a:lnTo>
                  <a:lnTo>
                    <a:pt x="107080" y="1021"/>
                  </a:lnTo>
                  <a:lnTo>
                    <a:pt x="107080" y="3829"/>
                  </a:lnTo>
                  <a:lnTo>
                    <a:pt x="107080" y="5743"/>
                  </a:lnTo>
                  <a:lnTo>
                    <a:pt x="109629" y="7658"/>
                  </a:lnTo>
                  <a:lnTo>
                    <a:pt x="113454" y="7658"/>
                  </a:lnTo>
                  <a:lnTo>
                    <a:pt x="116004" y="7658"/>
                  </a:lnTo>
                  <a:lnTo>
                    <a:pt x="119829" y="5743"/>
                  </a:lnTo>
                  <a:lnTo>
                    <a:pt x="119829" y="3829"/>
                  </a:lnTo>
                  <a:close/>
                </a:path>
                <a:path w="867409" h="1292225">
                  <a:moveTo>
                    <a:pt x="12748" y="1287250"/>
                  </a:moveTo>
                  <a:lnTo>
                    <a:pt x="12748" y="1284377"/>
                  </a:lnTo>
                  <a:lnTo>
                    <a:pt x="10198" y="1282461"/>
                  </a:lnTo>
                  <a:lnTo>
                    <a:pt x="6374" y="1282461"/>
                  </a:lnTo>
                  <a:lnTo>
                    <a:pt x="2550" y="1282461"/>
                  </a:lnTo>
                  <a:lnTo>
                    <a:pt x="0" y="1284377"/>
                  </a:lnTo>
                  <a:lnTo>
                    <a:pt x="0" y="1287250"/>
                  </a:lnTo>
                  <a:lnTo>
                    <a:pt x="0" y="1290123"/>
                  </a:lnTo>
                  <a:lnTo>
                    <a:pt x="2550" y="1292038"/>
                  </a:lnTo>
                  <a:lnTo>
                    <a:pt x="6374" y="1292038"/>
                  </a:lnTo>
                  <a:lnTo>
                    <a:pt x="10198" y="1292038"/>
                  </a:lnTo>
                  <a:lnTo>
                    <a:pt x="12748" y="1290123"/>
                  </a:lnTo>
                  <a:lnTo>
                    <a:pt x="12748" y="1287250"/>
                  </a:lnTo>
                  <a:close/>
                </a:path>
                <a:path w="867409" h="1292225">
                  <a:moveTo>
                    <a:pt x="12748" y="1206801"/>
                  </a:moveTo>
                  <a:lnTo>
                    <a:pt x="12748" y="1204885"/>
                  </a:lnTo>
                  <a:lnTo>
                    <a:pt x="10198" y="1202969"/>
                  </a:lnTo>
                  <a:lnTo>
                    <a:pt x="6374" y="1202969"/>
                  </a:lnTo>
                  <a:lnTo>
                    <a:pt x="2550" y="1202969"/>
                  </a:lnTo>
                  <a:lnTo>
                    <a:pt x="0" y="1204885"/>
                  </a:lnTo>
                  <a:lnTo>
                    <a:pt x="0" y="1206801"/>
                  </a:lnTo>
                  <a:lnTo>
                    <a:pt x="0" y="1209674"/>
                  </a:lnTo>
                  <a:lnTo>
                    <a:pt x="2550" y="1211588"/>
                  </a:lnTo>
                  <a:lnTo>
                    <a:pt x="6374" y="1211588"/>
                  </a:lnTo>
                  <a:lnTo>
                    <a:pt x="10198" y="1211588"/>
                  </a:lnTo>
                  <a:lnTo>
                    <a:pt x="12748" y="1209674"/>
                  </a:lnTo>
                  <a:lnTo>
                    <a:pt x="12748" y="1206801"/>
                  </a:lnTo>
                  <a:close/>
                </a:path>
                <a:path w="867409" h="1292225">
                  <a:moveTo>
                    <a:pt x="12747" y="1126344"/>
                  </a:moveTo>
                  <a:lnTo>
                    <a:pt x="12747" y="1124430"/>
                  </a:lnTo>
                  <a:lnTo>
                    <a:pt x="10198" y="1122515"/>
                  </a:lnTo>
                  <a:lnTo>
                    <a:pt x="6374" y="1122515"/>
                  </a:lnTo>
                  <a:lnTo>
                    <a:pt x="2550" y="1122515"/>
                  </a:lnTo>
                  <a:lnTo>
                    <a:pt x="0" y="1124430"/>
                  </a:lnTo>
                  <a:lnTo>
                    <a:pt x="0" y="1126344"/>
                  </a:lnTo>
                  <a:lnTo>
                    <a:pt x="0" y="1129229"/>
                  </a:lnTo>
                  <a:lnTo>
                    <a:pt x="2550" y="1131144"/>
                  </a:lnTo>
                  <a:lnTo>
                    <a:pt x="6374" y="1131144"/>
                  </a:lnTo>
                  <a:lnTo>
                    <a:pt x="10198" y="1131144"/>
                  </a:lnTo>
                  <a:lnTo>
                    <a:pt x="12747" y="1129229"/>
                  </a:lnTo>
                  <a:lnTo>
                    <a:pt x="12747" y="1126344"/>
                  </a:lnTo>
                  <a:close/>
                </a:path>
                <a:path w="867409" h="1292225">
                  <a:moveTo>
                    <a:pt x="12747" y="1046862"/>
                  </a:moveTo>
                  <a:lnTo>
                    <a:pt x="12747" y="1043990"/>
                  </a:lnTo>
                  <a:lnTo>
                    <a:pt x="10198" y="1042076"/>
                  </a:lnTo>
                  <a:lnTo>
                    <a:pt x="6374" y="1042076"/>
                  </a:lnTo>
                  <a:lnTo>
                    <a:pt x="2550" y="1042076"/>
                  </a:lnTo>
                  <a:lnTo>
                    <a:pt x="0" y="1043990"/>
                  </a:lnTo>
                  <a:lnTo>
                    <a:pt x="10198" y="1050691"/>
                  </a:lnTo>
                  <a:lnTo>
                    <a:pt x="12747" y="1048777"/>
                  </a:lnTo>
                  <a:lnTo>
                    <a:pt x="12747" y="1046862"/>
                  </a:lnTo>
                  <a:close/>
                </a:path>
                <a:path w="867409" h="1292225">
                  <a:moveTo>
                    <a:pt x="12747" y="966410"/>
                  </a:moveTo>
                  <a:lnTo>
                    <a:pt x="12747" y="963538"/>
                  </a:lnTo>
                  <a:lnTo>
                    <a:pt x="10198" y="961623"/>
                  </a:lnTo>
                  <a:lnTo>
                    <a:pt x="6374" y="961623"/>
                  </a:lnTo>
                  <a:lnTo>
                    <a:pt x="2550" y="961623"/>
                  </a:lnTo>
                  <a:lnTo>
                    <a:pt x="0" y="963538"/>
                  </a:lnTo>
                  <a:lnTo>
                    <a:pt x="0" y="966410"/>
                  </a:lnTo>
                  <a:lnTo>
                    <a:pt x="0" y="968325"/>
                  </a:lnTo>
                  <a:lnTo>
                    <a:pt x="2550" y="971196"/>
                  </a:lnTo>
                  <a:lnTo>
                    <a:pt x="6374" y="971196"/>
                  </a:lnTo>
                  <a:lnTo>
                    <a:pt x="10198" y="971196"/>
                  </a:lnTo>
                  <a:lnTo>
                    <a:pt x="12747" y="968325"/>
                  </a:lnTo>
                  <a:lnTo>
                    <a:pt x="12747" y="966410"/>
                  </a:lnTo>
                  <a:close/>
                </a:path>
                <a:path w="867409" h="1292225">
                  <a:moveTo>
                    <a:pt x="12747" y="885958"/>
                  </a:moveTo>
                  <a:lnTo>
                    <a:pt x="12747" y="884043"/>
                  </a:lnTo>
                  <a:lnTo>
                    <a:pt x="10198" y="881171"/>
                  </a:lnTo>
                  <a:lnTo>
                    <a:pt x="6374" y="881171"/>
                  </a:lnTo>
                  <a:lnTo>
                    <a:pt x="2550" y="881171"/>
                  </a:lnTo>
                  <a:lnTo>
                    <a:pt x="0" y="884043"/>
                  </a:lnTo>
                  <a:lnTo>
                    <a:pt x="10198" y="890744"/>
                  </a:lnTo>
                  <a:lnTo>
                    <a:pt x="12747" y="888830"/>
                  </a:lnTo>
                  <a:lnTo>
                    <a:pt x="12747" y="885958"/>
                  </a:lnTo>
                  <a:close/>
                </a:path>
                <a:path w="867409" h="1292225">
                  <a:moveTo>
                    <a:pt x="12747" y="805505"/>
                  </a:moveTo>
                  <a:lnTo>
                    <a:pt x="12747" y="803591"/>
                  </a:lnTo>
                  <a:lnTo>
                    <a:pt x="10198" y="801676"/>
                  </a:lnTo>
                  <a:lnTo>
                    <a:pt x="6374" y="801676"/>
                  </a:lnTo>
                  <a:lnTo>
                    <a:pt x="2550" y="801676"/>
                  </a:lnTo>
                  <a:lnTo>
                    <a:pt x="0" y="803591"/>
                  </a:lnTo>
                  <a:lnTo>
                    <a:pt x="0" y="805505"/>
                  </a:lnTo>
                  <a:lnTo>
                    <a:pt x="0" y="808377"/>
                  </a:lnTo>
                  <a:lnTo>
                    <a:pt x="2550" y="810305"/>
                  </a:lnTo>
                  <a:lnTo>
                    <a:pt x="6374" y="810305"/>
                  </a:lnTo>
                  <a:lnTo>
                    <a:pt x="10198" y="810305"/>
                  </a:lnTo>
                  <a:lnTo>
                    <a:pt x="12747" y="808377"/>
                  </a:lnTo>
                  <a:lnTo>
                    <a:pt x="12747" y="805505"/>
                  </a:lnTo>
                  <a:close/>
                </a:path>
                <a:path w="867409" h="1292225">
                  <a:moveTo>
                    <a:pt x="12747" y="726023"/>
                  </a:moveTo>
                  <a:lnTo>
                    <a:pt x="12747" y="723138"/>
                  </a:lnTo>
                  <a:lnTo>
                    <a:pt x="10198" y="721224"/>
                  </a:lnTo>
                  <a:lnTo>
                    <a:pt x="6374" y="721224"/>
                  </a:lnTo>
                  <a:lnTo>
                    <a:pt x="2550" y="721224"/>
                  </a:lnTo>
                  <a:lnTo>
                    <a:pt x="0" y="723138"/>
                  </a:lnTo>
                  <a:lnTo>
                    <a:pt x="0" y="726023"/>
                  </a:lnTo>
                  <a:lnTo>
                    <a:pt x="0" y="727938"/>
                  </a:lnTo>
                  <a:lnTo>
                    <a:pt x="2550" y="729852"/>
                  </a:lnTo>
                  <a:lnTo>
                    <a:pt x="6374" y="729852"/>
                  </a:lnTo>
                  <a:lnTo>
                    <a:pt x="10198" y="729852"/>
                  </a:lnTo>
                  <a:lnTo>
                    <a:pt x="12747" y="727938"/>
                  </a:lnTo>
                  <a:lnTo>
                    <a:pt x="12747" y="726023"/>
                  </a:lnTo>
                  <a:close/>
                </a:path>
                <a:path w="867409" h="1292225">
                  <a:moveTo>
                    <a:pt x="12747" y="645571"/>
                  </a:moveTo>
                  <a:lnTo>
                    <a:pt x="12747" y="642699"/>
                  </a:lnTo>
                  <a:lnTo>
                    <a:pt x="10198" y="640784"/>
                  </a:lnTo>
                  <a:lnTo>
                    <a:pt x="6374" y="640784"/>
                  </a:lnTo>
                  <a:lnTo>
                    <a:pt x="2550" y="640784"/>
                  </a:lnTo>
                  <a:lnTo>
                    <a:pt x="0" y="642699"/>
                  </a:lnTo>
                  <a:lnTo>
                    <a:pt x="0" y="645571"/>
                  </a:lnTo>
                  <a:lnTo>
                    <a:pt x="0" y="647485"/>
                  </a:lnTo>
                  <a:lnTo>
                    <a:pt x="2550" y="650357"/>
                  </a:lnTo>
                  <a:lnTo>
                    <a:pt x="6374" y="650357"/>
                  </a:lnTo>
                  <a:lnTo>
                    <a:pt x="10198" y="650357"/>
                  </a:lnTo>
                  <a:lnTo>
                    <a:pt x="12747" y="647485"/>
                  </a:lnTo>
                  <a:lnTo>
                    <a:pt x="12747" y="645571"/>
                  </a:lnTo>
                  <a:close/>
                </a:path>
                <a:path w="867409" h="1292225">
                  <a:moveTo>
                    <a:pt x="12747" y="565119"/>
                  </a:moveTo>
                  <a:lnTo>
                    <a:pt x="12747" y="563204"/>
                  </a:lnTo>
                  <a:lnTo>
                    <a:pt x="10198" y="560332"/>
                  </a:lnTo>
                  <a:lnTo>
                    <a:pt x="6374" y="560332"/>
                  </a:lnTo>
                  <a:lnTo>
                    <a:pt x="2549" y="560332"/>
                  </a:lnTo>
                  <a:lnTo>
                    <a:pt x="0" y="563204"/>
                  </a:lnTo>
                  <a:lnTo>
                    <a:pt x="0" y="565119"/>
                  </a:lnTo>
                  <a:lnTo>
                    <a:pt x="0" y="567990"/>
                  </a:lnTo>
                  <a:lnTo>
                    <a:pt x="2549" y="569905"/>
                  </a:lnTo>
                  <a:lnTo>
                    <a:pt x="6374" y="569905"/>
                  </a:lnTo>
                  <a:lnTo>
                    <a:pt x="10198" y="569905"/>
                  </a:lnTo>
                  <a:lnTo>
                    <a:pt x="12747" y="567990"/>
                  </a:lnTo>
                  <a:lnTo>
                    <a:pt x="12747" y="565119"/>
                  </a:lnTo>
                  <a:close/>
                </a:path>
                <a:path w="867409" h="1292225">
                  <a:moveTo>
                    <a:pt x="12747" y="484666"/>
                  </a:moveTo>
                  <a:lnTo>
                    <a:pt x="12747" y="482752"/>
                  </a:lnTo>
                  <a:lnTo>
                    <a:pt x="10198" y="480837"/>
                  </a:lnTo>
                  <a:lnTo>
                    <a:pt x="6374" y="480837"/>
                  </a:lnTo>
                  <a:lnTo>
                    <a:pt x="2549" y="480837"/>
                  </a:lnTo>
                  <a:lnTo>
                    <a:pt x="0" y="482752"/>
                  </a:lnTo>
                  <a:lnTo>
                    <a:pt x="0" y="484666"/>
                  </a:lnTo>
                  <a:lnTo>
                    <a:pt x="0" y="487538"/>
                  </a:lnTo>
                  <a:lnTo>
                    <a:pt x="2549" y="489453"/>
                  </a:lnTo>
                  <a:lnTo>
                    <a:pt x="6374" y="489453"/>
                  </a:lnTo>
                  <a:lnTo>
                    <a:pt x="10198" y="489453"/>
                  </a:lnTo>
                  <a:lnTo>
                    <a:pt x="12747" y="487538"/>
                  </a:lnTo>
                  <a:lnTo>
                    <a:pt x="12747" y="484666"/>
                  </a:lnTo>
                  <a:close/>
                </a:path>
                <a:path w="867409" h="1292225">
                  <a:moveTo>
                    <a:pt x="12747" y="405171"/>
                  </a:moveTo>
                  <a:lnTo>
                    <a:pt x="12747" y="402299"/>
                  </a:lnTo>
                  <a:lnTo>
                    <a:pt x="10198" y="400385"/>
                  </a:lnTo>
                  <a:lnTo>
                    <a:pt x="6374" y="400385"/>
                  </a:lnTo>
                  <a:lnTo>
                    <a:pt x="2549" y="400385"/>
                  </a:lnTo>
                  <a:lnTo>
                    <a:pt x="0" y="402299"/>
                  </a:lnTo>
                  <a:lnTo>
                    <a:pt x="0" y="405171"/>
                  </a:lnTo>
                  <a:lnTo>
                    <a:pt x="0" y="407099"/>
                  </a:lnTo>
                  <a:lnTo>
                    <a:pt x="2549" y="409013"/>
                  </a:lnTo>
                  <a:lnTo>
                    <a:pt x="6374" y="409013"/>
                  </a:lnTo>
                  <a:lnTo>
                    <a:pt x="10198" y="409013"/>
                  </a:lnTo>
                  <a:lnTo>
                    <a:pt x="12747" y="407099"/>
                  </a:lnTo>
                  <a:lnTo>
                    <a:pt x="12747" y="405171"/>
                  </a:lnTo>
                  <a:close/>
                </a:path>
                <a:path w="867409" h="1292225">
                  <a:moveTo>
                    <a:pt x="12747" y="324732"/>
                  </a:moveTo>
                  <a:lnTo>
                    <a:pt x="12747" y="321860"/>
                  </a:lnTo>
                  <a:lnTo>
                    <a:pt x="10198" y="319932"/>
                  </a:lnTo>
                  <a:lnTo>
                    <a:pt x="6374" y="319932"/>
                  </a:lnTo>
                  <a:lnTo>
                    <a:pt x="2549" y="319932"/>
                  </a:lnTo>
                  <a:lnTo>
                    <a:pt x="0" y="321860"/>
                  </a:lnTo>
                  <a:lnTo>
                    <a:pt x="0" y="324732"/>
                  </a:lnTo>
                  <a:lnTo>
                    <a:pt x="0" y="326646"/>
                  </a:lnTo>
                  <a:lnTo>
                    <a:pt x="2549" y="328561"/>
                  </a:lnTo>
                  <a:lnTo>
                    <a:pt x="6374" y="328561"/>
                  </a:lnTo>
                  <a:lnTo>
                    <a:pt x="10198" y="328561"/>
                  </a:lnTo>
                  <a:lnTo>
                    <a:pt x="12747" y="326646"/>
                  </a:lnTo>
                  <a:lnTo>
                    <a:pt x="12747" y="324732"/>
                  </a:lnTo>
                  <a:close/>
                </a:path>
                <a:path w="867409" h="1292225">
                  <a:moveTo>
                    <a:pt x="12747" y="244279"/>
                  </a:moveTo>
                  <a:lnTo>
                    <a:pt x="12747" y="241407"/>
                  </a:lnTo>
                  <a:lnTo>
                    <a:pt x="10198" y="239493"/>
                  </a:lnTo>
                  <a:lnTo>
                    <a:pt x="6373" y="239493"/>
                  </a:lnTo>
                  <a:lnTo>
                    <a:pt x="2549" y="239493"/>
                  </a:lnTo>
                  <a:lnTo>
                    <a:pt x="0" y="241407"/>
                  </a:lnTo>
                  <a:lnTo>
                    <a:pt x="0" y="244279"/>
                  </a:lnTo>
                  <a:lnTo>
                    <a:pt x="0" y="247151"/>
                  </a:lnTo>
                  <a:lnTo>
                    <a:pt x="2549" y="249066"/>
                  </a:lnTo>
                  <a:lnTo>
                    <a:pt x="6373" y="249066"/>
                  </a:lnTo>
                  <a:lnTo>
                    <a:pt x="10198" y="249066"/>
                  </a:lnTo>
                  <a:lnTo>
                    <a:pt x="12747" y="247151"/>
                  </a:lnTo>
                  <a:lnTo>
                    <a:pt x="12747" y="244279"/>
                  </a:lnTo>
                  <a:close/>
                </a:path>
                <a:path w="867409" h="1292225">
                  <a:moveTo>
                    <a:pt x="12747" y="163827"/>
                  </a:moveTo>
                  <a:lnTo>
                    <a:pt x="12747" y="161912"/>
                  </a:lnTo>
                  <a:lnTo>
                    <a:pt x="10198" y="159998"/>
                  </a:lnTo>
                  <a:lnTo>
                    <a:pt x="6373" y="159998"/>
                  </a:lnTo>
                  <a:lnTo>
                    <a:pt x="2549" y="159998"/>
                  </a:lnTo>
                  <a:lnTo>
                    <a:pt x="0" y="161912"/>
                  </a:lnTo>
                  <a:lnTo>
                    <a:pt x="0" y="163827"/>
                  </a:lnTo>
                  <a:lnTo>
                    <a:pt x="0" y="166699"/>
                  </a:lnTo>
                  <a:lnTo>
                    <a:pt x="2549" y="168614"/>
                  </a:lnTo>
                  <a:lnTo>
                    <a:pt x="6373" y="168614"/>
                  </a:lnTo>
                  <a:lnTo>
                    <a:pt x="10198" y="168614"/>
                  </a:lnTo>
                  <a:lnTo>
                    <a:pt x="12747" y="166699"/>
                  </a:lnTo>
                  <a:lnTo>
                    <a:pt x="12747" y="163827"/>
                  </a:lnTo>
                  <a:close/>
                </a:path>
                <a:path w="867409" h="1292225">
                  <a:moveTo>
                    <a:pt x="12747" y="84332"/>
                  </a:moveTo>
                  <a:lnTo>
                    <a:pt x="12747" y="81460"/>
                  </a:lnTo>
                  <a:lnTo>
                    <a:pt x="10198" y="79546"/>
                  </a:lnTo>
                  <a:lnTo>
                    <a:pt x="6373" y="79546"/>
                  </a:lnTo>
                  <a:lnTo>
                    <a:pt x="2549" y="79546"/>
                  </a:lnTo>
                  <a:lnTo>
                    <a:pt x="0" y="81460"/>
                  </a:lnTo>
                  <a:lnTo>
                    <a:pt x="0" y="84332"/>
                  </a:lnTo>
                  <a:lnTo>
                    <a:pt x="0" y="86247"/>
                  </a:lnTo>
                  <a:lnTo>
                    <a:pt x="2549" y="88161"/>
                  </a:lnTo>
                  <a:lnTo>
                    <a:pt x="6373" y="88161"/>
                  </a:lnTo>
                  <a:lnTo>
                    <a:pt x="10198" y="88161"/>
                  </a:lnTo>
                  <a:lnTo>
                    <a:pt x="12747" y="86247"/>
                  </a:lnTo>
                  <a:lnTo>
                    <a:pt x="12747" y="84332"/>
                  </a:lnTo>
                  <a:close/>
                </a:path>
                <a:path w="867409" h="1292225">
                  <a:moveTo>
                    <a:pt x="12747" y="3829"/>
                  </a:moveTo>
                  <a:lnTo>
                    <a:pt x="12747" y="1021"/>
                  </a:lnTo>
                  <a:lnTo>
                    <a:pt x="10198" y="0"/>
                  </a:lnTo>
                  <a:lnTo>
                    <a:pt x="6373" y="0"/>
                  </a:lnTo>
                  <a:lnTo>
                    <a:pt x="2549" y="0"/>
                  </a:lnTo>
                  <a:lnTo>
                    <a:pt x="0" y="1021"/>
                  </a:lnTo>
                  <a:lnTo>
                    <a:pt x="0" y="3829"/>
                  </a:lnTo>
                  <a:lnTo>
                    <a:pt x="0" y="5743"/>
                  </a:lnTo>
                  <a:lnTo>
                    <a:pt x="2549" y="7658"/>
                  </a:lnTo>
                  <a:lnTo>
                    <a:pt x="6373" y="7658"/>
                  </a:lnTo>
                  <a:lnTo>
                    <a:pt x="10198" y="7658"/>
                  </a:lnTo>
                  <a:lnTo>
                    <a:pt x="12747" y="5743"/>
                  </a:lnTo>
                  <a:lnTo>
                    <a:pt x="12747" y="3829"/>
                  </a:lnTo>
                  <a:close/>
                </a:path>
                <a:path w="867409" h="1292225">
                  <a:moveTo>
                    <a:pt x="107080" y="405171"/>
                  </a:moveTo>
                  <a:lnTo>
                    <a:pt x="107080" y="407099"/>
                  </a:lnTo>
                  <a:lnTo>
                    <a:pt x="109629" y="409013"/>
                  </a:lnTo>
                  <a:lnTo>
                    <a:pt x="113454" y="409013"/>
                  </a:lnTo>
                  <a:lnTo>
                    <a:pt x="116005" y="409013"/>
                  </a:lnTo>
                  <a:lnTo>
                    <a:pt x="118554" y="407099"/>
                  </a:lnTo>
                  <a:lnTo>
                    <a:pt x="109629" y="400385"/>
                  </a:lnTo>
                  <a:lnTo>
                    <a:pt x="107080" y="402299"/>
                  </a:lnTo>
                  <a:lnTo>
                    <a:pt x="107080" y="405171"/>
                  </a:lnTo>
                  <a:close/>
                </a:path>
                <a:path w="867409" h="1292225">
                  <a:moveTo>
                    <a:pt x="107080" y="324732"/>
                  </a:moveTo>
                  <a:lnTo>
                    <a:pt x="107080" y="326646"/>
                  </a:lnTo>
                  <a:lnTo>
                    <a:pt x="109629" y="328561"/>
                  </a:lnTo>
                  <a:lnTo>
                    <a:pt x="113454" y="328561"/>
                  </a:lnTo>
                  <a:lnTo>
                    <a:pt x="116004" y="328561"/>
                  </a:lnTo>
                  <a:lnTo>
                    <a:pt x="119829" y="326646"/>
                  </a:lnTo>
                  <a:lnTo>
                    <a:pt x="109629" y="319932"/>
                  </a:lnTo>
                  <a:lnTo>
                    <a:pt x="107080" y="321860"/>
                  </a:lnTo>
                  <a:lnTo>
                    <a:pt x="107080" y="324732"/>
                  </a:lnTo>
                  <a:close/>
                </a:path>
                <a:path w="867409" h="1292225">
                  <a:moveTo>
                    <a:pt x="107081" y="726023"/>
                  </a:moveTo>
                  <a:lnTo>
                    <a:pt x="107081" y="727938"/>
                  </a:lnTo>
                  <a:lnTo>
                    <a:pt x="109630" y="729852"/>
                  </a:lnTo>
                  <a:lnTo>
                    <a:pt x="113454" y="729852"/>
                  </a:lnTo>
                  <a:lnTo>
                    <a:pt x="116005" y="729852"/>
                  </a:lnTo>
                  <a:lnTo>
                    <a:pt x="119829" y="727938"/>
                  </a:lnTo>
                  <a:lnTo>
                    <a:pt x="109630" y="721224"/>
                  </a:lnTo>
                  <a:lnTo>
                    <a:pt x="107081" y="723138"/>
                  </a:lnTo>
                  <a:lnTo>
                    <a:pt x="107081" y="726023"/>
                  </a:lnTo>
                  <a:close/>
                </a:path>
                <a:path w="867409" h="1292225">
                  <a:moveTo>
                    <a:pt x="107081" y="805505"/>
                  </a:moveTo>
                  <a:lnTo>
                    <a:pt x="107081" y="808377"/>
                  </a:lnTo>
                  <a:lnTo>
                    <a:pt x="109630" y="810305"/>
                  </a:lnTo>
                  <a:lnTo>
                    <a:pt x="113454" y="810305"/>
                  </a:lnTo>
                  <a:lnTo>
                    <a:pt x="116005" y="810305"/>
                  </a:lnTo>
                  <a:lnTo>
                    <a:pt x="118554" y="808377"/>
                  </a:lnTo>
                  <a:lnTo>
                    <a:pt x="109630" y="801676"/>
                  </a:lnTo>
                  <a:lnTo>
                    <a:pt x="107081" y="803591"/>
                  </a:lnTo>
                  <a:lnTo>
                    <a:pt x="107081" y="805505"/>
                  </a:lnTo>
                  <a:close/>
                </a:path>
                <a:path w="867409" h="1292225">
                  <a:moveTo>
                    <a:pt x="113454" y="961623"/>
                  </a:moveTo>
                  <a:lnTo>
                    <a:pt x="109630" y="961623"/>
                  </a:lnTo>
                  <a:lnTo>
                    <a:pt x="107081" y="963538"/>
                  </a:lnTo>
                  <a:lnTo>
                    <a:pt x="116005" y="971197"/>
                  </a:lnTo>
                  <a:lnTo>
                    <a:pt x="118554" y="968325"/>
                  </a:lnTo>
                  <a:lnTo>
                    <a:pt x="118554" y="966410"/>
                  </a:lnTo>
                  <a:lnTo>
                    <a:pt x="118554" y="963538"/>
                  </a:lnTo>
                  <a:lnTo>
                    <a:pt x="116005" y="961623"/>
                  </a:lnTo>
                  <a:lnTo>
                    <a:pt x="113454" y="961623"/>
                  </a:lnTo>
                  <a:close/>
                </a:path>
                <a:path w="867409" h="1292225">
                  <a:moveTo>
                    <a:pt x="107081" y="885958"/>
                  </a:moveTo>
                  <a:lnTo>
                    <a:pt x="107081" y="888830"/>
                  </a:lnTo>
                  <a:lnTo>
                    <a:pt x="109630" y="890744"/>
                  </a:lnTo>
                  <a:lnTo>
                    <a:pt x="113454" y="890744"/>
                  </a:lnTo>
                  <a:lnTo>
                    <a:pt x="116005" y="890744"/>
                  </a:lnTo>
                  <a:lnTo>
                    <a:pt x="119829" y="888830"/>
                  </a:lnTo>
                  <a:lnTo>
                    <a:pt x="119829" y="885958"/>
                  </a:lnTo>
                  <a:lnTo>
                    <a:pt x="119829" y="884043"/>
                  </a:lnTo>
                  <a:lnTo>
                    <a:pt x="116005" y="881171"/>
                  </a:lnTo>
                  <a:lnTo>
                    <a:pt x="113454" y="881171"/>
                  </a:lnTo>
                  <a:lnTo>
                    <a:pt x="109630" y="881171"/>
                  </a:lnTo>
                  <a:lnTo>
                    <a:pt x="107081" y="884043"/>
                  </a:lnTo>
                  <a:lnTo>
                    <a:pt x="107081" y="885958"/>
                  </a:lnTo>
                  <a:close/>
                </a:path>
                <a:path w="867409" h="1292225">
                  <a:moveTo>
                    <a:pt x="107081" y="1126345"/>
                  </a:moveTo>
                  <a:lnTo>
                    <a:pt x="107081" y="1129229"/>
                  </a:lnTo>
                  <a:lnTo>
                    <a:pt x="109630" y="1131144"/>
                  </a:lnTo>
                  <a:lnTo>
                    <a:pt x="113454" y="1131144"/>
                  </a:lnTo>
                  <a:lnTo>
                    <a:pt x="116005" y="1131144"/>
                  </a:lnTo>
                  <a:lnTo>
                    <a:pt x="119829" y="1129229"/>
                  </a:lnTo>
                  <a:lnTo>
                    <a:pt x="109630" y="1122515"/>
                  </a:lnTo>
                  <a:lnTo>
                    <a:pt x="107081" y="1124430"/>
                  </a:lnTo>
                  <a:lnTo>
                    <a:pt x="107081" y="1126345"/>
                  </a:lnTo>
                  <a:close/>
                </a:path>
                <a:path w="867409" h="1292225">
                  <a:moveTo>
                    <a:pt x="107081" y="1206801"/>
                  </a:moveTo>
                  <a:lnTo>
                    <a:pt x="107081" y="1209674"/>
                  </a:lnTo>
                  <a:lnTo>
                    <a:pt x="109630" y="1211588"/>
                  </a:lnTo>
                  <a:lnTo>
                    <a:pt x="113454" y="1211588"/>
                  </a:lnTo>
                  <a:lnTo>
                    <a:pt x="116005" y="1211588"/>
                  </a:lnTo>
                  <a:lnTo>
                    <a:pt x="119829" y="1209674"/>
                  </a:lnTo>
                  <a:lnTo>
                    <a:pt x="109630" y="1202969"/>
                  </a:lnTo>
                  <a:lnTo>
                    <a:pt x="107081" y="1204885"/>
                  </a:lnTo>
                  <a:lnTo>
                    <a:pt x="107081" y="1206801"/>
                  </a:lnTo>
                  <a:close/>
                </a:path>
                <a:path w="867409" h="1292225">
                  <a:moveTo>
                    <a:pt x="107081" y="1287250"/>
                  </a:moveTo>
                  <a:lnTo>
                    <a:pt x="107081" y="1290123"/>
                  </a:lnTo>
                  <a:lnTo>
                    <a:pt x="109630" y="1292038"/>
                  </a:lnTo>
                  <a:lnTo>
                    <a:pt x="113454" y="1292038"/>
                  </a:lnTo>
                  <a:lnTo>
                    <a:pt x="116005" y="1292038"/>
                  </a:lnTo>
                  <a:lnTo>
                    <a:pt x="119829" y="1290123"/>
                  </a:lnTo>
                  <a:lnTo>
                    <a:pt x="119829" y="1287250"/>
                  </a:lnTo>
                  <a:lnTo>
                    <a:pt x="119829" y="1284377"/>
                  </a:lnTo>
                  <a:lnTo>
                    <a:pt x="116005" y="1282461"/>
                  </a:lnTo>
                  <a:lnTo>
                    <a:pt x="113454" y="1282461"/>
                  </a:lnTo>
                  <a:lnTo>
                    <a:pt x="109630" y="1282461"/>
                  </a:lnTo>
                  <a:lnTo>
                    <a:pt x="107081" y="1284377"/>
                  </a:lnTo>
                  <a:lnTo>
                    <a:pt x="107081" y="1287250"/>
                  </a:lnTo>
                  <a:close/>
                </a:path>
                <a:path w="867409" h="1292225">
                  <a:moveTo>
                    <a:pt x="214156" y="1126345"/>
                  </a:moveTo>
                  <a:lnTo>
                    <a:pt x="214156" y="1129229"/>
                  </a:lnTo>
                  <a:lnTo>
                    <a:pt x="216703" y="1131144"/>
                  </a:lnTo>
                  <a:lnTo>
                    <a:pt x="220541" y="1131144"/>
                  </a:lnTo>
                  <a:lnTo>
                    <a:pt x="223088" y="1131144"/>
                  </a:lnTo>
                  <a:lnTo>
                    <a:pt x="225636" y="1129229"/>
                  </a:lnTo>
                  <a:lnTo>
                    <a:pt x="225636" y="1126345"/>
                  </a:lnTo>
                  <a:lnTo>
                    <a:pt x="225636" y="1124430"/>
                  </a:lnTo>
                  <a:lnTo>
                    <a:pt x="223088" y="1122515"/>
                  </a:lnTo>
                  <a:lnTo>
                    <a:pt x="220541" y="1122515"/>
                  </a:lnTo>
                  <a:lnTo>
                    <a:pt x="216703" y="1122515"/>
                  </a:lnTo>
                  <a:lnTo>
                    <a:pt x="214156" y="1124430"/>
                  </a:lnTo>
                  <a:lnTo>
                    <a:pt x="214156" y="1126345"/>
                  </a:lnTo>
                  <a:close/>
                </a:path>
                <a:path w="867409" h="1292225">
                  <a:moveTo>
                    <a:pt x="214156" y="1206801"/>
                  </a:moveTo>
                  <a:lnTo>
                    <a:pt x="214156" y="1209674"/>
                  </a:lnTo>
                  <a:lnTo>
                    <a:pt x="216703" y="1211589"/>
                  </a:lnTo>
                  <a:lnTo>
                    <a:pt x="220541" y="1211589"/>
                  </a:lnTo>
                  <a:lnTo>
                    <a:pt x="223088" y="1211589"/>
                  </a:lnTo>
                  <a:lnTo>
                    <a:pt x="225636" y="1209674"/>
                  </a:lnTo>
                  <a:lnTo>
                    <a:pt x="225636" y="1206801"/>
                  </a:lnTo>
                  <a:lnTo>
                    <a:pt x="225636" y="1204885"/>
                  </a:lnTo>
                  <a:lnTo>
                    <a:pt x="223088" y="1202969"/>
                  </a:lnTo>
                  <a:lnTo>
                    <a:pt x="220541" y="1202969"/>
                  </a:lnTo>
                  <a:lnTo>
                    <a:pt x="216703" y="1202969"/>
                  </a:lnTo>
                  <a:lnTo>
                    <a:pt x="214156" y="1204885"/>
                  </a:lnTo>
                  <a:lnTo>
                    <a:pt x="214156" y="1206801"/>
                  </a:lnTo>
                  <a:close/>
                </a:path>
                <a:path w="867409" h="1292225">
                  <a:moveTo>
                    <a:pt x="214156" y="1287250"/>
                  </a:moveTo>
                  <a:lnTo>
                    <a:pt x="214156" y="1290123"/>
                  </a:lnTo>
                  <a:lnTo>
                    <a:pt x="216703" y="1292039"/>
                  </a:lnTo>
                  <a:lnTo>
                    <a:pt x="220541" y="1292039"/>
                  </a:lnTo>
                  <a:lnTo>
                    <a:pt x="223088" y="1292039"/>
                  </a:lnTo>
                  <a:lnTo>
                    <a:pt x="225636" y="1290123"/>
                  </a:lnTo>
                  <a:lnTo>
                    <a:pt x="225636" y="1287250"/>
                  </a:lnTo>
                  <a:lnTo>
                    <a:pt x="225636" y="1284377"/>
                  </a:lnTo>
                  <a:lnTo>
                    <a:pt x="223088" y="1282461"/>
                  </a:lnTo>
                  <a:lnTo>
                    <a:pt x="220541" y="1282461"/>
                  </a:lnTo>
                  <a:lnTo>
                    <a:pt x="216703" y="1282461"/>
                  </a:lnTo>
                  <a:lnTo>
                    <a:pt x="214156" y="1284377"/>
                  </a:lnTo>
                  <a:lnTo>
                    <a:pt x="214156" y="1287250"/>
                  </a:lnTo>
                  <a:close/>
                </a:path>
                <a:path w="867409" h="1292225">
                  <a:moveTo>
                    <a:pt x="641202" y="1126345"/>
                  </a:moveTo>
                  <a:lnTo>
                    <a:pt x="641202" y="1129229"/>
                  </a:lnTo>
                  <a:lnTo>
                    <a:pt x="643767" y="1131144"/>
                  </a:lnTo>
                  <a:lnTo>
                    <a:pt x="647588" y="1131144"/>
                  </a:lnTo>
                  <a:lnTo>
                    <a:pt x="650135" y="1131144"/>
                  </a:lnTo>
                  <a:lnTo>
                    <a:pt x="652682" y="1129229"/>
                  </a:lnTo>
                  <a:lnTo>
                    <a:pt x="652682" y="1126345"/>
                  </a:lnTo>
                  <a:lnTo>
                    <a:pt x="652682" y="1124430"/>
                  </a:lnTo>
                  <a:lnTo>
                    <a:pt x="650135" y="1122515"/>
                  </a:lnTo>
                  <a:lnTo>
                    <a:pt x="647588" y="1122515"/>
                  </a:lnTo>
                  <a:lnTo>
                    <a:pt x="643767" y="1122515"/>
                  </a:lnTo>
                  <a:lnTo>
                    <a:pt x="641202" y="1124430"/>
                  </a:lnTo>
                  <a:lnTo>
                    <a:pt x="641202" y="1126345"/>
                  </a:lnTo>
                  <a:close/>
                </a:path>
                <a:path w="867409" h="1292225">
                  <a:moveTo>
                    <a:pt x="641202" y="1206801"/>
                  </a:moveTo>
                  <a:lnTo>
                    <a:pt x="641202" y="1209674"/>
                  </a:lnTo>
                  <a:lnTo>
                    <a:pt x="643767" y="1211589"/>
                  </a:lnTo>
                  <a:lnTo>
                    <a:pt x="647588" y="1211589"/>
                  </a:lnTo>
                  <a:lnTo>
                    <a:pt x="650135" y="1211589"/>
                  </a:lnTo>
                  <a:lnTo>
                    <a:pt x="652682" y="1209674"/>
                  </a:lnTo>
                  <a:lnTo>
                    <a:pt x="652682" y="1206801"/>
                  </a:lnTo>
                  <a:lnTo>
                    <a:pt x="652682" y="1204885"/>
                  </a:lnTo>
                  <a:lnTo>
                    <a:pt x="650135" y="1202969"/>
                  </a:lnTo>
                  <a:lnTo>
                    <a:pt x="647588" y="1202969"/>
                  </a:lnTo>
                  <a:lnTo>
                    <a:pt x="643767" y="1202969"/>
                  </a:lnTo>
                  <a:lnTo>
                    <a:pt x="641202" y="1204885"/>
                  </a:lnTo>
                  <a:lnTo>
                    <a:pt x="641202" y="1206801"/>
                  </a:lnTo>
                  <a:close/>
                </a:path>
                <a:path w="867409" h="1292225">
                  <a:moveTo>
                    <a:pt x="641203" y="1287250"/>
                  </a:moveTo>
                  <a:lnTo>
                    <a:pt x="641203" y="1290123"/>
                  </a:lnTo>
                  <a:lnTo>
                    <a:pt x="643767" y="1292039"/>
                  </a:lnTo>
                  <a:lnTo>
                    <a:pt x="647588" y="1292039"/>
                  </a:lnTo>
                  <a:lnTo>
                    <a:pt x="650135" y="1292039"/>
                  </a:lnTo>
                  <a:lnTo>
                    <a:pt x="652682" y="1290123"/>
                  </a:lnTo>
                  <a:lnTo>
                    <a:pt x="643767" y="1282461"/>
                  </a:lnTo>
                  <a:lnTo>
                    <a:pt x="641203" y="1284377"/>
                  </a:lnTo>
                  <a:lnTo>
                    <a:pt x="641203" y="1287250"/>
                  </a:lnTo>
                  <a:close/>
                </a:path>
                <a:path w="867409" h="1292225">
                  <a:moveTo>
                    <a:pt x="759770" y="84332"/>
                  </a:moveTo>
                  <a:lnTo>
                    <a:pt x="759770" y="81460"/>
                  </a:lnTo>
                  <a:lnTo>
                    <a:pt x="757223" y="79546"/>
                  </a:lnTo>
                  <a:lnTo>
                    <a:pt x="753385" y="79546"/>
                  </a:lnTo>
                  <a:lnTo>
                    <a:pt x="750838" y="79546"/>
                  </a:lnTo>
                  <a:lnTo>
                    <a:pt x="748290" y="81460"/>
                  </a:lnTo>
                  <a:lnTo>
                    <a:pt x="748290" y="84332"/>
                  </a:lnTo>
                  <a:lnTo>
                    <a:pt x="748290" y="86247"/>
                  </a:lnTo>
                  <a:lnTo>
                    <a:pt x="750838" y="88162"/>
                  </a:lnTo>
                  <a:lnTo>
                    <a:pt x="753385" y="88162"/>
                  </a:lnTo>
                  <a:lnTo>
                    <a:pt x="757223" y="88162"/>
                  </a:lnTo>
                  <a:lnTo>
                    <a:pt x="759770" y="86247"/>
                  </a:lnTo>
                  <a:lnTo>
                    <a:pt x="759770" y="84332"/>
                  </a:lnTo>
                  <a:close/>
                </a:path>
                <a:path w="867409" h="1292225">
                  <a:moveTo>
                    <a:pt x="759770" y="3829"/>
                  </a:moveTo>
                  <a:lnTo>
                    <a:pt x="759770" y="1021"/>
                  </a:lnTo>
                  <a:lnTo>
                    <a:pt x="757223" y="0"/>
                  </a:lnTo>
                  <a:lnTo>
                    <a:pt x="753385" y="0"/>
                  </a:lnTo>
                  <a:lnTo>
                    <a:pt x="750838" y="0"/>
                  </a:lnTo>
                  <a:lnTo>
                    <a:pt x="748290" y="1021"/>
                  </a:lnTo>
                  <a:lnTo>
                    <a:pt x="748290" y="3829"/>
                  </a:lnTo>
                  <a:lnTo>
                    <a:pt x="748290" y="5744"/>
                  </a:lnTo>
                  <a:lnTo>
                    <a:pt x="750838" y="7658"/>
                  </a:lnTo>
                  <a:lnTo>
                    <a:pt x="753385" y="7658"/>
                  </a:lnTo>
                  <a:lnTo>
                    <a:pt x="757223" y="7658"/>
                  </a:lnTo>
                  <a:lnTo>
                    <a:pt x="759770" y="5744"/>
                  </a:lnTo>
                  <a:lnTo>
                    <a:pt x="759770" y="3829"/>
                  </a:lnTo>
                  <a:close/>
                </a:path>
                <a:path w="867409" h="1292225">
                  <a:moveTo>
                    <a:pt x="748290" y="163827"/>
                  </a:moveTo>
                  <a:lnTo>
                    <a:pt x="748290" y="166699"/>
                  </a:lnTo>
                  <a:lnTo>
                    <a:pt x="750838" y="168614"/>
                  </a:lnTo>
                  <a:lnTo>
                    <a:pt x="753385" y="168614"/>
                  </a:lnTo>
                  <a:lnTo>
                    <a:pt x="757223" y="168614"/>
                  </a:lnTo>
                  <a:lnTo>
                    <a:pt x="759770" y="166699"/>
                  </a:lnTo>
                  <a:lnTo>
                    <a:pt x="759770" y="163827"/>
                  </a:lnTo>
                  <a:lnTo>
                    <a:pt x="759770" y="161913"/>
                  </a:lnTo>
                  <a:lnTo>
                    <a:pt x="757223" y="159998"/>
                  </a:lnTo>
                  <a:lnTo>
                    <a:pt x="753385" y="159998"/>
                  </a:lnTo>
                  <a:lnTo>
                    <a:pt x="750838" y="159998"/>
                  </a:lnTo>
                  <a:lnTo>
                    <a:pt x="748290" y="161913"/>
                  </a:lnTo>
                  <a:lnTo>
                    <a:pt x="748290" y="163827"/>
                  </a:lnTo>
                  <a:close/>
                </a:path>
                <a:path w="867409" h="1292225">
                  <a:moveTo>
                    <a:pt x="759771" y="645571"/>
                  </a:moveTo>
                  <a:lnTo>
                    <a:pt x="759771" y="642699"/>
                  </a:lnTo>
                  <a:lnTo>
                    <a:pt x="757223" y="640785"/>
                  </a:lnTo>
                  <a:lnTo>
                    <a:pt x="753385" y="640785"/>
                  </a:lnTo>
                  <a:lnTo>
                    <a:pt x="750838" y="640785"/>
                  </a:lnTo>
                  <a:lnTo>
                    <a:pt x="748291" y="642699"/>
                  </a:lnTo>
                  <a:lnTo>
                    <a:pt x="757223" y="650358"/>
                  </a:lnTo>
                  <a:lnTo>
                    <a:pt x="759771" y="647486"/>
                  </a:lnTo>
                  <a:lnTo>
                    <a:pt x="759771" y="645571"/>
                  </a:lnTo>
                  <a:close/>
                </a:path>
                <a:path w="867409" h="1292225">
                  <a:moveTo>
                    <a:pt x="759771" y="565119"/>
                  </a:moveTo>
                  <a:lnTo>
                    <a:pt x="759771" y="563204"/>
                  </a:lnTo>
                  <a:lnTo>
                    <a:pt x="757223" y="560332"/>
                  </a:lnTo>
                  <a:lnTo>
                    <a:pt x="753385" y="560332"/>
                  </a:lnTo>
                  <a:lnTo>
                    <a:pt x="750838" y="560332"/>
                  </a:lnTo>
                  <a:lnTo>
                    <a:pt x="748291" y="563204"/>
                  </a:lnTo>
                  <a:lnTo>
                    <a:pt x="748291" y="565119"/>
                  </a:lnTo>
                  <a:lnTo>
                    <a:pt x="748291" y="567991"/>
                  </a:lnTo>
                  <a:lnTo>
                    <a:pt x="750838" y="569905"/>
                  </a:lnTo>
                  <a:lnTo>
                    <a:pt x="753385" y="569905"/>
                  </a:lnTo>
                  <a:lnTo>
                    <a:pt x="757223" y="569905"/>
                  </a:lnTo>
                  <a:lnTo>
                    <a:pt x="759771" y="567991"/>
                  </a:lnTo>
                  <a:lnTo>
                    <a:pt x="759771" y="565119"/>
                  </a:lnTo>
                  <a:close/>
                </a:path>
                <a:path w="867409" h="1292225">
                  <a:moveTo>
                    <a:pt x="759770" y="484667"/>
                  </a:moveTo>
                  <a:lnTo>
                    <a:pt x="759770" y="482752"/>
                  </a:lnTo>
                  <a:lnTo>
                    <a:pt x="757223" y="480837"/>
                  </a:lnTo>
                  <a:lnTo>
                    <a:pt x="753385" y="480837"/>
                  </a:lnTo>
                  <a:lnTo>
                    <a:pt x="750838" y="480837"/>
                  </a:lnTo>
                  <a:lnTo>
                    <a:pt x="748291" y="482752"/>
                  </a:lnTo>
                  <a:lnTo>
                    <a:pt x="757223" y="489453"/>
                  </a:lnTo>
                  <a:lnTo>
                    <a:pt x="759770" y="487538"/>
                  </a:lnTo>
                  <a:lnTo>
                    <a:pt x="759770" y="484667"/>
                  </a:lnTo>
                  <a:close/>
                </a:path>
                <a:path w="867409" h="1292225">
                  <a:moveTo>
                    <a:pt x="759770" y="405172"/>
                  </a:moveTo>
                  <a:lnTo>
                    <a:pt x="759770" y="402300"/>
                  </a:lnTo>
                  <a:lnTo>
                    <a:pt x="757223" y="400385"/>
                  </a:lnTo>
                  <a:lnTo>
                    <a:pt x="753385" y="400385"/>
                  </a:lnTo>
                  <a:lnTo>
                    <a:pt x="750838" y="400385"/>
                  </a:lnTo>
                  <a:lnTo>
                    <a:pt x="748291" y="402300"/>
                  </a:lnTo>
                  <a:lnTo>
                    <a:pt x="748291" y="405172"/>
                  </a:lnTo>
                  <a:lnTo>
                    <a:pt x="748291" y="407099"/>
                  </a:lnTo>
                  <a:lnTo>
                    <a:pt x="750838" y="409014"/>
                  </a:lnTo>
                  <a:lnTo>
                    <a:pt x="753385" y="409014"/>
                  </a:lnTo>
                  <a:lnTo>
                    <a:pt x="757223" y="409014"/>
                  </a:lnTo>
                  <a:lnTo>
                    <a:pt x="759770" y="407099"/>
                  </a:lnTo>
                  <a:lnTo>
                    <a:pt x="759770" y="405172"/>
                  </a:lnTo>
                  <a:close/>
                </a:path>
                <a:path w="867409" h="1292225">
                  <a:moveTo>
                    <a:pt x="759770" y="244280"/>
                  </a:moveTo>
                  <a:lnTo>
                    <a:pt x="759770" y="241408"/>
                  </a:lnTo>
                  <a:lnTo>
                    <a:pt x="757223" y="239493"/>
                  </a:lnTo>
                  <a:lnTo>
                    <a:pt x="753385" y="239493"/>
                  </a:lnTo>
                  <a:lnTo>
                    <a:pt x="750838" y="239493"/>
                  </a:lnTo>
                  <a:lnTo>
                    <a:pt x="748291" y="241408"/>
                  </a:lnTo>
                  <a:lnTo>
                    <a:pt x="748291" y="244280"/>
                  </a:lnTo>
                  <a:lnTo>
                    <a:pt x="748291" y="247152"/>
                  </a:lnTo>
                  <a:lnTo>
                    <a:pt x="750838" y="249066"/>
                  </a:lnTo>
                  <a:lnTo>
                    <a:pt x="753385" y="249066"/>
                  </a:lnTo>
                  <a:lnTo>
                    <a:pt x="757223" y="249066"/>
                  </a:lnTo>
                  <a:lnTo>
                    <a:pt x="759770" y="247152"/>
                  </a:lnTo>
                  <a:lnTo>
                    <a:pt x="759770" y="244280"/>
                  </a:lnTo>
                  <a:close/>
                </a:path>
                <a:path w="867409" h="1292225">
                  <a:moveTo>
                    <a:pt x="759770" y="324732"/>
                  </a:moveTo>
                  <a:lnTo>
                    <a:pt x="759770" y="321860"/>
                  </a:lnTo>
                  <a:lnTo>
                    <a:pt x="757223" y="319933"/>
                  </a:lnTo>
                  <a:lnTo>
                    <a:pt x="753385" y="319933"/>
                  </a:lnTo>
                  <a:lnTo>
                    <a:pt x="750838" y="319933"/>
                  </a:lnTo>
                  <a:lnTo>
                    <a:pt x="748291" y="321860"/>
                  </a:lnTo>
                  <a:lnTo>
                    <a:pt x="748291" y="324732"/>
                  </a:lnTo>
                  <a:lnTo>
                    <a:pt x="748291" y="326647"/>
                  </a:lnTo>
                  <a:lnTo>
                    <a:pt x="750838" y="328561"/>
                  </a:lnTo>
                  <a:lnTo>
                    <a:pt x="753385" y="328561"/>
                  </a:lnTo>
                  <a:lnTo>
                    <a:pt x="757223" y="328561"/>
                  </a:lnTo>
                  <a:lnTo>
                    <a:pt x="759770" y="326647"/>
                  </a:lnTo>
                  <a:lnTo>
                    <a:pt x="759770" y="324732"/>
                  </a:lnTo>
                  <a:close/>
                </a:path>
                <a:path w="867409" h="1292225">
                  <a:moveTo>
                    <a:pt x="748291" y="726023"/>
                  </a:moveTo>
                  <a:lnTo>
                    <a:pt x="748291" y="727938"/>
                  </a:lnTo>
                  <a:lnTo>
                    <a:pt x="750838" y="729853"/>
                  </a:lnTo>
                  <a:lnTo>
                    <a:pt x="753385" y="729853"/>
                  </a:lnTo>
                  <a:lnTo>
                    <a:pt x="757223" y="729853"/>
                  </a:lnTo>
                  <a:lnTo>
                    <a:pt x="759771" y="727938"/>
                  </a:lnTo>
                  <a:lnTo>
                    <a:pt x="759771" y="726023"/>
                  </a:lnTo>
                  <a:lnTo>
                    <a:pt x="759771" y="723139"/>
                  </a:lnTo>
                  <a:lnTo>
                    <a:pt x="757223" y="721224"/>
                  </a:lnTo>
                  <a:lnTo>
                    <a:pt x="753385" y="721224"/>
                  </a:lnTo>
                  <a:lnTo>
                    <a:pt x="750838" y="721224"/>
                  </a:lnTo>
                  <a:lnTo>
                    <a:pt x="748291" y="723139"/>
                  </a:lnTo>
                  <a:lnTo>
                    <a:pt x="748291" y="726023"/>
                  </a:lnTo>
                  <a:close/>
                </a:path>
                <a:path w="867409" h="1292225">
                  <a:moveTo>
                    <a:pt x="759771" y="805506"/>
                  </a:moveTo>
                  <a:lnTo>
                    <a:pt x="759771" y="803591"/>
                  </a:lnTo>
                  <a:lnTo>
                    <a:pt x="757223" y="801676"/>
                  </a:lnTo>
                  <a:lnTo>
                    <a:pt x="753385" y="801676"/>
                  </a:lnTo>
                  <a:lnTo>
                    <a:pt x="750838" y="801676"/>
                  </a:lnTo>
                  <a:lnTo>
                    <a:pt x="748291" y="803591"/>
                  </a:lnTo>
                  <a:lnTo>
                    <a:pt x="748291" y="805506"/>
                  </a:lnTo>
                  <a:lnTo>
                    <a:pt x="748291" y="808378"/>
                  </a:lnTo>
                  <a:lnTo>
                    <a:pt x="750838" y="810305"/>
                  </a:lnTo>
                  <a:lnTo>
                    <a:pt x="753385" y="810305"/>
                  </a:lnTo>
                  <a:lnTo>
                    <a:pt x="757223" y="810305"/>
                  </a:lnTo>
                  <a:lnTo>
                    <a:pt x="759771" y="808378"/>
                  </a:lnTo>
                  <a:lnTo>
                    <a:pt x="759771" y="805506"/>
                  </a:lnTo>
                  <a:close/>
                </a:path>
                <a:path w="867409" h="1292225">
                  <a:moveTo>
                    <a:pt x="759771" y="885958"/>
                  </a:moveTo>
                  <a:lnTo>
                    <a:pt x="759771" y="884043"/>
                  </a:lnTo>
                  <a:lnTo>
                    <a:pt x="757223" y="881171"/>
                  </a:lnTo>
                  <a:lnTo>
                    <a:pt x="753385" y="881171"/>
                  </a:lnTo>
                  <a:lnTo>
                    <a:pt x="750838" y="881171"/>
                  </a:lnTo>
                  <a:lnTo>
                    <a:pt x="748291" y="884043"/>
                  </a:lnTo>
                  <a:lnTo>
                    <a:pt x="757223" y="890744"/>
                  </a:lnTo>
                  <a:lnTo>
                    <a:pt x="759771" y="888830"/>
                  </a:lnTo>
                  <a:lnTo>
                    <a:pt x="759771" y="885958"/>
                  </a:lnTo>
                  <a:close/>
                </a:path>
                <a:path w="867409" h="1292225">
                  <a:moveTo>
                    <a:pt x="748291" y="966410"/>
                  </a:moveTo>
                  <a:lnTo>
                    <a:pt x="748291" y="968325"/>
                  </a:lnTo>
                  <a:lnTo>
                    <a:pt x="750838" y="971197"/>
                  </a:lnTo>
                  <a:lnTo>
                    <a:pt x="753386" y="971197"/>
                  </a:lnTo>
                  <a:lnTo>
                    <a:pt x="757223" y="971197"/>
                  </a:lnTo>
                  <a:lnTo>
                    <a:pt x="759771" y="968325"/>
                  </a:lnTo>
                  <a:lnTo>
                    <a:pt x="759771" y="966410"/>
                  </a:lnTo>
                  <a:lnTo>
                    <a:pt x="759771" y="963538"/>
                  </a:lnTo>
                  <a:lnTo>
                    <a:pt x="757223" y="961624"/>
                  </a:lnTo>
                  <a:lnTo>
                    <a:pt x="753386" y="961624"/>
                  </a:lnTo>
                  <a:lnTo>
                    <a:pt x="750838" y="961624"/>
                  </a:lnTo>
                  <a:lnTo>
                    <a:pt x="748291" y="963538"/>
                  </a:lnTo>
                  <a:lnTo>
                    <a:pt x="748291" y="966410"/>
                  </a:lnTo>
                  <a:close/>
                </a:path>
                <a:path w="867409" h="1292225">
                  <a:moveTo>
                    <a:pt x="759771" y="1046863"/>
                  </a:moveTo>
                  <a:lnTo>
                    <a:pt x="759771" y="1043991"/>
                  </a:lnTo>
                  <a:lnTo>
                    <a:pt x="757223" y="1042076"/>
                  </a:lnTo>
                  <a:lnTo>
                    <a:pt x="753386" y="1042076"/>
                  </a:lnTo>
                  <a:lnTo>
                    <a:pt x="750838" y="1042076"/>
                  </a:lnTo>
                  <a:lnTo>
                    <a:pt x="748291" y="1043991"/>
                  </a:lnTo>
                  <a:lnTo>
                    <a:pt x="748291" y="1046863"/>
                  </a:lnTo>
                  <a:lnTo>
                    <a:pt x="748291" y="1048777"/>
                  </a:lnTo>
                  <a:lnTo>
                    <a:pt x="750838" y="1050692"/>
                  </a:lnTo>
                  <a:lnTo>
                    <a:pt x="753386" y="1050692"/>
                  </a:lnTo>
                  <a:lnTo>
                    <a:pt x="757223" y="1050692"/>
                  </a:lnTo>
                  <a:lnTo>
                    <a:pt x="759771" y="1048777"/>
                  </a:lnTo>
                  <a:lnTo>
                    <a:pt x="759771" y="1046863"/>
                  </a:lnTo>
                  <a:close/>
                </a:path>
                <a:path w="867409" h="1292225">
                  <a:moveTo>
                    <a:pt x="748291" y="1126345"/>
                  </a:moveTo>
                  <a:lnTo>
                    <a:pt x="748291" y="1129229"/>
                  </a:lnTo>
                  <a:lnTo>
                    <a:pt x="750838" y="1131144"/>
                  </a:lnTo>
                  <a:lnTo>
                    <a:pt x="753386" y="1131144"/>
                  </a:lnTo>
                  <a:lnTo>
                    <a:pt x="757224" y="1131144"/>
                  </a:lnTo>
                  <a:lnTo>
                    <a:pt x="759771" y="1129229"/>
                  </a:lnTo>
                  <a:lnTo>
                    <a:pt x="759771" y="1126345"/>
                  </a:lnTo>
                  <a:lnTo>
                    <a:pt x="759771" y="1124430"/>
                  </a:lnTo>
                  <a:lnTo>
                    <a:pt x="757224" y="1122516"/>
                  </a:lnTo>
                  <a:lnTo>
                    <a:pt x="753386" y="1122516"/>
                  </a:lnTo>
                  <a:lnTo>
                    <a:pt x="750838" y="1122516"/>
                  </a:lnTo>
                  <a:lnTo>
                    <a:pt x="748291" y="1124430"/>
                  </a:lnTo>
                  <a:lnTo>
                    <a:pt x="748291" y="1126345"/>
                  </a:lnTo>
                  <a:close/>
                </a:path>
                <a:path w="867409" h="1292225">
                  <a:moveTo>
                    <a:pt x="748291" y="1206801"/>
                  </a:moveTo>
                  <a:lnTo>
                    <a:pt x="748291" y="1209674"/>
                  </a:lnTo>
                  <a:lnTo>
                    <a:pt x="750838" y="1211589"/>
                  </a:lnTo>
                  <a:lnTo>
                    <a:pt x="753386" y="1211589"/>
                  </a:lnTo>
                  <a:lnTo>
                    <a:pt x="757224" y="1211589"/>
                  </a:lnTo>
                  <a:lnTo>
                    <a:pt x="759771" y="1209674"/>
                  </a:lnTo>
                  <a:lnTo>
                    <a:pt x="759771" y="1206801"/>
                  </a:lnTo>
                  <a:lnTo>
                    <a:pt x="759771" y="1204885"/>
                  </a:lnTo>
                  <a:lnTo>
                    <a:pt x="757224" y="1202969"/>
                  </a:lnTo>
                  <a:lnTo>
                    <a:pt x="753386" y="1202969"/>
                  </a:lnTo>
                  <a:lnTo>
                    <a:pt x="750838" y="1202969"/>
                  </a:lnTo>
                  <a:lnTo>
                    <a:pt x="748291" y="1204885"/>
                  </a:lnTo>
                  <a:lnTo>
                    <a:pt x="748291" y="1206801"/>
                  </a:lnTo>
                  <a:close/>
                </a:path>
                <a:path w="867409" h="1292225">
                  <a:moveTo>
                    <a:pt x="748291" y="1287250"/>
                  </a:moveTo>
                  <a:lnTo>
                    <a:pt x="748291" y="1290123"/>
                  </a:lnTo>
                  <a:lnTo>
                    <a:pt x="750838" y="1292039"/>
                  </a:lnTo>
                  <a:lnTo>
                    <a:pt x="753386" y="1292039"/>
                  </a:lnTo>
                  <a:lnTo>
                    <a:pt x="757224" y="1292039"/>
                  </a:lnTo>
                  <a:lnTo>
                    <a:pt x="759771" y="1290123"/>
                  </a:lnTo>
                  <a:lnTo>
                    <a:pt x="750838" y="1282462"/>
                  </a:lnTo>
                  <a:lnTo>
                    <a:pt x="748291" y="1284377"/>
                  </a:lnTo>
                  <a:lnTo>
                    <a:pt x="748291" y="1287250"/>
                  </a:lnTo>
                  <a:close/>
                </a:path>
              </a:pathLst>
            </a:custGeom>
            <a:ln w="10048">
              <a:solidFill>
                <a:srgbClr val="0462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133" y="5321298"/>
              <a:ext cx="1075055" cy="1532255"/>
            </a:xfrm>
            <a:custGeom>
              <a:avLst/>
              <a:gdLst/>
              <a:ahLst/>
              <a:cxnLst/>
              <a:rect l="l" t="t" r="r" b="b"/>
              <a:pathLst>
                <a:path w="1075055" h="1532254">
                  <a:moveTo>
                    <a:pt x="1075061" y="241770"/>
                  </a:moveTo>
                  <a:lnTo>
                    <a:pt x="1075061" y="239853"/>
                  </a:lnTo>
                  <a:lnTo>
                    <a:pt x="1072523" y="237935"/>
                  </a:lnTo>
                  <a:lnTo>
                    <a:pt x="1069986" y="237935"/>
                  </a:lnTo>
                  <a:lnTo>
                    <a:pt x="1066180" y="237935"/>
                  </a:lnTo>
                  <a:lnTo>
                    <a:pt x="1063643" y="239853"/>
                  </a:lnTo>
                  <a:lnTo>
                    <a:pt x="1063643" y="241770"/>
                  </a:lnTo>
                  <a:lnTo>
                    <a:pt x="1063643" y="244582"/>
                  </a:lnTo>
                  <a:lnTo>
                    <a:pt x="1066180" y="246500"/>
                  </a:lnTo>
                  <a:lnTo>
                    <a:pt x="1069986" y="246500"/>
                  </a:lnTo>
                  <a:lnTo>
                    <a:pt x="1072523" y="246500"/>
                  </a:lnTo>
                  <a:lnTo>
                    <a:pt x="1075061" y="244582"/>
                  </a:lnTo>
                  <a:lnTo>
                    <a:pt x="1075061" y="241770"/>
                  </a:lnTo>
                </a:path>
                <a:path w="1075055" h="1532254">
                  <a:moveTo>
                    <a:pt x="1075061" y="161109"/>
                  </a:moveTo>
                  <a:lnTo>
                    <a:pt x="1075061" y="159191"/>
                  </a:lnTo>
                  <a:lnTo>
                    <a:pt x="1072523" y="157274"/>
                  </a:lnTo>
                  <a:lnTo>
                    <a:pt x="1069986" y="157274"/>
                  </a:lnTo>
                  <a:lnTo>
                    <a:pt x="1066180" y="157274"/>
                  </a:lnTo>
                  <a:lnTo>
                    <a:pt x="1063643" y="159191"/>
                  </a:lnTo>
                  <a:lnTo>
                    <a:pt x="1063643" y="161109"/>
                  </a:lnTo>
                  <a:lnTo>
                    <a:pt x="1063643" y="164049"/>
                  </a:lnTo>
                  <a:lnTo>
                    <a:pt x="1066180" y="165966"/>
                  </a:lnTo>
                  <a:lnTo>
                    <a:pt x="1069986" y="165966"/>
                  </a:lnTo>
                  <a:lnTo>
                    <a:pt x="1072523" y="165966"/>
                  </a:lnTo>
                  <a:lnTo>
                    <a:pt x="1075061" y="164049"/>
                  </a:lnTo>
                  <a:lnTo>
                    <a:pt x="1075061" y="161109"/>
                  </a:lnTo>
                </a:path>
                <a:path w="1075055" h="1532254">
                  <a:moveTo>
                    <a:pt x="1075061" y="81470"/>
                  </a:moveTo>
                  <a:lnTo>
                    <a:pt x="1075061" y="78658"/>
                  </a:lnTo>
                  <a:lnTo>
                    <a:pt x="1072523" y="76740"/>
                  </a:lnTo>
                  <a:lnTo>
                    <a:pt x="1069986" y="76740"/>
                  </a:lnTo>
                  <a:lnTo>
                    <a:pt x="1066180" y="76740"/>
                  </a:lnTo>
                  <a:lnTo>
                    <a:pt x="1063643" y="78658"/>
                  </a:lnTo>
                  <a:lnTo>
                    <a:pt x="1063643" y="81470"/>
                  </a:lnTo>
                  <a:lnTo>
                    <a:pt x="1063643" y="83387"/>
                  </a:lnTo>
                  <a:lnTo>
                    <a:pt x="1066180" y="85305"/>
                  </a:lnTo>
                  <a:lnTo>
                    <a:pt x="1069986" y="85305"/>
                  </a:lnTo>
                  <a:lnTo>
                    <a:pt x="1072523" y="85305"/>
                  </a:lnTo>
                  <a:lnTo>
                    <a:pt x="1075061" y="83387"/>
                  </a:lnTo>
                  <a:lnTo>
                    <a:pt x="1075061" y="81470"/>
                  </a:lnTo>
                </a:path>
                <a:path w="1075055" h="1532254">
                  <a:moveTo>
                    <a:pt x="1063643" y="0"/>
                  </a:moveTo>
                  <a:lnTo>
                    <a:pt x="1063643" y="936"/>
                  </a:lnTo>
                  <a:lnTo>
                    <a:pt x="1063643" y="2854"/>
                  </a:lnTo>
                  <a:lnTo>
                    <a:pt x="1066180" y="5666"/>
                  </a:lnTo>
                  <a:lnTo>
                    <a:pt x="1069986" y="5666"/>
                  </a:lnTo>
                  <a:lnTo>
                    <a:pt x="1072523" y="5666"/>
                  </a:lnTo>
                  <a:lnTo>
                    <a:pt x="1075061" y="2854"/>
                  </a:lnTo>
                  <a:lnTo>
                    <a:pt x="1075061" y="936"/>
                  </a:lnTo>
                  <a:lnTo>
                    <a:pt x="1075061" y="0"/>
                  </a:lnTo>
                </a:path>
                <a:path w="1075055" h="1532254">
                  <a:moveTo>
                    <a:pt x="969711" y="241770"/>
                  </a:moveTo>
                  <a:lnTo>
                    <a:pt x="969711" y="239853"/>
                  </a:lnTo>
                  <a:lnTo>
                    <a:pt x="965905" y="237935"/>
                  </a:lnTo>
                  <a:lnTo>
                    <a:pt x="963368" y="237935"/>
                  </a:lnTo>
                  <a:lnTo>
                    <a:pt x="959562" y="237935"/>
                  </a:lnTo>
                  <a:lnTo>
                    <a:pt x="957024" y="239853"/>
                  </a:lnTo>
                  <a:lnTo>
                    <a:pt x="957024" y="241770"/>
                  </a:lnTo>
                  <a:lnTo>
                    <a:pt x="957024" y="244582"/>
                  </a:lnTo>
                  <a:lnTo>
                    <a:pt x="959562" y="246500"/>
                  </a:lnTo>
                  <a:lnTo>
                    <a:pt x="963368" y="246500"/>
                  </a:lnTo>
                  <a:lnTo>
                    <a:pt x="965905" y="246500"/>
                  </a:lnTo>
                  <a:lnTo>
                    <a:pt x="969711" y="244582"/>
                  </a:lnTo>
                  <a:lnTo>
                    <a:pt x="969711" y="241770"/>
                  </a:lnTo>
                </a:path>
                <a:path w="1075055" h="1532254">
                  <a:moveTo>
                    <a:pt x="969711" y="161109"/>
                  </a:moveTo>
                  <a:lnTo>
                    <a:pt x="969711" y="159191"/>
                  </a:lnTo>
                  <a:lnTo>
                    <a:pt x="965905" y="157274"/>
                  </a:lnTo>
                  <a:lnTo>
                    <a:pt x="963368" y="157274"/>
                  </a:lnTo>
                  <a:lnTo>
                    <a:pt x="959562" y="157274"/>
                  </a:lnTo>
                  <a:lnTo>
                    <a:pt x="957024" y="159191"/>
                  </a:lnTo>
                  <a:lnTo>
                    <a:pt x="957024" y="161109"/>
                  </a:lnTo>
                  <a:lnTo>
                    <a:pt x="957024" y="164049"/>
                  </a:lnTo>
                  <a:lnTo>
                    <a:pt x="959562" y="165966"/>
                  </a:lnTo>
                  <a:lnTo>
                    <a:pt x="963368" y="165966"/>
                  </a:lnTo>
                  <a:lnTo>
                    <a:pt x="965905" y="165966"/>
                  </a:lnTo>
                  <a:lnTo>
                    <a:pt x="969711" y="164049"/>
                  </a:lnTo>
                  <a:lnTo>
                    <a:pt x="969711" y="161109"/>
                  </a:lnTo>
                </a:path>
                <a:path w="1075055" h="1532254">
                  <a:moveTo>
                    <a:pt x="969711" y="81470"/>
                  </a:moveTo>
                  <a:lnTo>
                    <a:pt x="969711" y="78658"/>
                  </a:lnTo>
                  <a:lnTo>
                    <a:pt x="965905" y="76740"/>
                  </a:lnTo>
                  <a:lnTo>
                    <a:pt x="963368" y="76740"/>
                  </a:lnTo>
                  <a:lnTo>
                    <a:pt x="959562" y="76740"/>
                  </a:lnTo>
                  <a:lnTo>
                    <a:pt x="957024" y="78658"/>
                  </a:lnTo>
                  <a:lnTo>
                    <a:pt x="957024" y="81470"/>
                  </a:lnTo>
                  <a:lnTo>
                    <a:pt x="957024" y="83387"/>
                  </a:lnTo>
                  <a:lnTo>
                    <a:pt x="959562" y="85305"/>
                  </a:lnTo>
                  <a:lnTo>
                    <a:pt x="963368" y="85305"/>
                  </a:lnTo>
                  <a:lnTo>
                    <a:pt x="965905" y="85305"/>
                  </a:lnTo>
                  <a:lnTo>
                    <a:pt x="969711" y="83387"/>
                  </a:lnTo>
                  <a:lnTo>
                    <a:pt x="969711" y="81470"/>
                  </a:lnTo>
                </a:path>
                <a:path w="1075055" h="1532254">
                  <a:moveTo>
                    <a:pt x="957024" y="0"/>
                  </a:moveTo>
                  <a:lnTo>
                    <a:pt x="957024" y="936"/>
                  </a:lnTo>
                  <a:lnTo>
                    <a:pt x="957024" y="2854"/>
                  </a:lnTo>
                  <a:lnTo>
                    <a:pt x="959562" y="5666"/>
                  </a:lnTo>
                  <a:lnTo>
                    <a:pt x="963368" y="5666"/>
                  </a:lnTo>
                  <a:lnTo>
                    <a:pt x="965905" y="5666"/>
                  </a:lnTo>
                  <a:lnTo>
                    <a:pt x="969711" y="2854"/>
                  </a:lnTo>
                  <a:lnTo>
                    <a:pt x="969711" y="936"/>
                  </a:lnTo>
                  <a:lnTo>
                    <a:pt x="969711" y="0"/>
                  </a:lnTo>
                </a:path>
                <a:path w="1075055" h="1532254">
                  <a:moveTo>
                    <a:pt x="863093" y="241770"/>
                  </a:moveTo>
                  <a:lnTo>
                    <a:pt x="863093" y="239853"/>
                  </a:lnTo>
                  <a:lnTo>
                    <a:pt x="860555" y="237935"/>
                  </a:lnTo>
                  <a:lnTo>
                    <a:pt x="856749" y="237935"/>
                  </a:lnTo>
                  <a:lnTo>
                    <a:pt x="854212" y="237935"/>
                  </a:lnTo>
                  <a:lnTo>
                    <a:pt x="850406" y="239853"/>
                  </a:lnTo>
                  <a:lnTo>
                    <a:pt x="850406" y="241770"/>
                  </a:lnTo>
                  <a:lnTo>
                    <a:pt x="850406" y="244582"/>
                  </a:lnTo>
                  <a:lnTo>
                    <a:pt x="854212" y="246500"/>
                  </a:lnTo>
                  <a:lnTo>
                    <a:pt x="856749" y="246500"/>
                  </a:lnTo>
                  <a:lnTo>
                    <a:pt x="860555" y="246500"/>
                  </a:lnTo>
                  <a:lnTo>
                    <a:pt x="863093" y="244582"/>
                  </a:lnTo>
                  <a:lnTo>
                    <a:pt x="863093" y="241770"/>
                  </a:lnTo>
                </a:path>
                <a:path w="1075055" h="1532254">
                  <a:moveTo>
                    <a:pt x="863093" y="161109"/>
                  </a:moveTo>
                  <a:lnTo>
                    <a:pt x="863093" y="159191"/>
                  </a:lnTo>
                  <a:lnTo>
                    <a:pt x="860555" y="157274"/>
                  </a:lnTo>
                  <a:lnTo>
                    <a:pt x="856749" y="157274"/>
                  </a:lnTo>
                  <a:lnTo>
                    <a:pt x="854212" y="157274"/>
                  </a:lnTo>
                  <a:lnTo>
                    <a:pt x="850406" y="159191"/>
                  </a:lnTo>
                  <a:lnTo>
                    <a:pt x="850406" y="161109"/>
                  </a:lnTo>
                  <a:lnTo>
                    <a:pt x="850406" y="164049"/>
                  </a:lnTo>
                  <a:lnTo>
                    <a:pt x="854212" y="165966"/>
                  </a:lnTo>
                  <a:lnTo>
                    <a:pt x="856749" y="165966"/>
                  </a:lnTo>
                  <a:lnTo>
                    <a:pt x="860555" y="165966"/>
                  </a:lnTo>
                  <a:lnTo>
                    <a:pt x="863093" y="164049"/>
                  </a:lnTo>
                  <a:lnTo>
                    <a:pt x="863093" y="161109"/>
                  </a:lnTo>
                </a:path>
                <a:path w="1075055" h="1532254">
                  <a:moveTo>
                    <a:pt x="863093" y="81470"/>
                  </a:moveTo>
                  <a:lnTo>
                    <a:pt x="863093" y="78658"/>
                  </a:lnTo>
                  <a:lnTo>
                    <a:pt x="860555" y="76740"/>
                  </a:lnTo>
                  <a:lnTo>
                    <a:pt x="856749" y="76740"/>
                  </a:lnTo>
                  <a:lnTo>
                    <a:pt x="854212" y="76740"/>
                  </a:lnTo>
                  <a:lnTo>
                    <a:pt x="850406" y="78658"/>
                  </a:lnTo>
                  <a:lnTo>
                    <a:pt x="850406" y="81470"/>
                  </a:lnTo>
                  <a:lnTo>
                    <a:pt x="850406" y="83387"/>
                  </a:lnTo>
                  <a:lnTo>
                    <a:pt x="854212" y="85305"/>
                  </a:lnTo>
                  <a:lnTo>
                    <a:pt x="856749" y="85305"/>
                  </a:lnTo>
                  <a:lnTo>
                    <a:pt x="860555" y="85305"/>
                  </a:lnTo>
                  <a:lnTo>
                    <a:pt x="863093" y="83387"/>
                  </a:lnTo>
                  <a:lnTo>
                    <a:pt x="863093" y="81470"/>
                  </a:lnTo>
                </a:path>
                <a:path w="1075055" h="1532254">
                  <a:moveTo>
                    <a:pt x="850406" y="0"/>
                  </a:moveTo>
                  <a:lnTo>
                    <a:pt x="850406" y="936"/>
                  </a:lnTo>
                  <a:lnTo>
                    <a:pt x="850406" y="2854"/>
                  </a:lnTo>
                  <a:lnTo>
                    <a:pt x="854212" y="5666"/>
                  </a:lnTo>
                  <a:lnTo>
                    <a:pt x="856749" y="5666"/>
                  </a:lnTo>
                  <a:lnTo>
                    <a:pt x="860555" y="5666"/>
                  </a:lnTo>
                  <a:lnTo>
                    <a:pt x="863093" y="2854"/>
                  </a:lnTo>
                  <a:lnTo>
                    <a:pt x="863093" y="936"/>
                  </a:lnTo>
                  <a:lnTo>
                    <a:pt x="863093" y="0"/>
                  </a:lnTo>
                </a:path>
                <a:path w="1075055" h="1532254">
                  <a:moveTo>
                    <a:pt x="756474" y="241770"/>
                  </a:moveTo>
                  <a:lnTo>
                    <a:pt x="756474" y="239853"/>
                  </a:lnTo>
                  <a:lnTo>
                    <a:pt x="753937" y="237935"/>
                  </a:lnTo>
                  <a:lnTo>
                    <a:pt x="750131" y="237935"/>
                  </a:lnTo>
                  <a:lnTo>
                    <a:pt x="747594" y="237935"/>
                  </a:lnTo>
                  <a:lnTo>
                    <a:pt x="745056" y="239853"/>
                  </a:lnTo>
                  <a:lnTo>
                    <a:pt x="745056" y="241770"/>
                  </a:lnTo>
                  <a:lnTo>
                    <a:pt x="745056" y="244582"/>
                  </a:lnTo>
                  <a:lnTo>
                    <a:pt x="747594" y="246500"/>
                  </a:lnTo>
                  <a:lnTo>
                    <a:pt x="750131" y="246500"/>
                  </a:lnTo>
                  <a:lnTo>
                    <a:pt x="753937" y="246500"/>
                  </a:lnTo>
                  <a:lnTo>
                    <a:pt x="756474" y="244582"/>
                  </a:lnTo>
                  <a:lnTo>
                    <a:pt x="756474" y="241770"/>
                  </a:lnTo>
                </a:path>
                <a:path w="1075055" h="1532254">
                  <a:moveTo>
                    <a:pt x="756474" y="161109"/>
                  </a:moveTo>
                  <a:lnTo>
                    <a:pt x="756474" y="159191"/>
                  </a:lnTo>
                  <a:lnTo>
                    <a:pt x="753937" y="157274"/>
                  </a:lnTo>
                  <a:lnTo>
                    <a:pt x="750131" y="157274"/>
                  </a:lnTo>
                  <a:lnTo>
                    <a:pt x="747594" y="157274"/>
                  </a:lnTo>
                  <a:lnTo>
                    <a:pt x="745056" y="159191"/>
                  </a:lnTo>
                  <a:lnTo>
                    <a:pt x="745056" y="161109"/>
                  </a:lnTo>
                  <a:lnTo>
                    <a:pt x="745056" y="164049"/>
                  </a:lnTo>
                  <a:lnTo>
                    <a:pt x="747594" y="165966"/>
                  </a:lnTo>
                  <a:lnTo>
                    <a:pt x="750131" y="165966"/>
                  </a:lnTo>
                  <a:lnTo>
                    <a:pt x="753937" y="165966"/>
                  </a:lnTo>
                  <a:lnTo>
                    <a:pt x="756474" y="164049"/>
                  </a:lnTo>
                  <a:lnTo>
                    <a:pt x="756474" y="161109"/>
                  </a:lnTo>
                </a:path>
                <a:path w="1075055" h="1532254">
                  <a:moveTo>
                    <a:pt x="756474" y="81470"/>
                  </a:moveTo>
                  <a:lnTo>
                    <a:pt x="756474" y="78658"/>
                  </a:lnTo>
                  <a:lnTo>
                    <a:pt x="753937" y="76740"/>
                  </a:lnTo>
                  <a:lnTo>
                    <a:pt x="750131" y="76740"/>
                  </a:lnTo>
                  <a:lnTo>
                    <a:pt x="747594" y="76740"/>
                  </a:lnTo>
                  <a:lnTo>
                    <a:pt x="745056" y="78658"/>
                  </a:lnTo>
                  <a:lnTo>
                    <a:pt x="745056" y="81470"/>
                  </a:lnTo>
                  <a:lnTo>
                    <a:pt x="745056" y="83387"/>
                  </a:lnTo>
                  <a:lnTo>
                    <a:pt x="747594" y="85305"/>
                  </a:lnTo>
                  <a:lnTo>
                    <a:pt x="750131" y="85305"/>
                  </a:lnTo>
                  <a:lnTo>
                    <a:pt x="753937" y="85305"/>
                  </a:lnTo>
                  <a:lnTo>
                    <a:pt x="756474" y="83387"/>
                  </a:lnTo>
                  <a:lnTo>
                    <a:pt x="756474" y="81470"/>
                  </a:lnTo>
                </a:path>
                <a:path w="1075055" h="1532254">
                  <a:moveTo>
                    <a:pt x="745056" y="0"/>
                  </a:moveTo>
                  <a:lnTo>
                    <a:pt x="745056" y="936"/>
                  </a:lnTo>
                  <a:lnTo>
                    <a:pt x="745056" y="2854"/>
                  </a:lnTo>
                  <a:lnTo>
                    <a:pt x="747594" y="5666"/>
                  </a:lnTo>
                  <a:lnTo>
                    <a:pt x="750131" y="5666"/>
                  </a:lnTo>
                  <a:lnTo>
                    <a:pt x="753937" y="5666"/>
                  </a:lnTo>
                  <a:lnTo>
                    <a:pt x="756474" y="2854"/>
                  </a:lnTo>
                  <a:lnTo>
                    <a:pt x="756474" y="936"/>
                  </a:lnTo>
                  <a:lnTo>
                    <a:pt x="756474" y="0"/>
                  </a:lnTo>
                </a:path>
                <a:path w="1075055" h="1532254">
                  <a:moveTo>
                    <a:pt x="649856" y="241770"/>
                  </a:moveTo>
                  <a:lnTo>
                    <a:pt x="649856" y="239853"/>
                  </a:lnTo>
                  <a:lnTo>
                    <a:pt x="647319" y="237935"/>
                  </a:lnTo>
                  <a:lnTo>
                    <a:pt x="644781" y="237935"/>
                  </a:lnTo>
                  <a:lnTo>
                    <a:pt x="640975" y="237935"/>
                  </a:lnTo>
                  <a:lnTo>
                    <a:pt x="638438" y="239853"/>
                  </a:lnTo>
                  <a:lnTo>
                    <a:pt x="638438" y="241770"/>
                  </a:lnTo>
                  <a:lnTo>
                    <a:pt x="638438" y="244582"/>
                  </a:lnTo>
                  <a:lnTo>
                    <a:pt x="640975" y="246500"/>
                  </a:lnTo>
                  <a:lnTo>
                    <a:pt x="644781" y="246500"/>
                  </a:lnTo>
                  <a:lnTo>
                    <a:pt x="647319" y="246500"/>
                  </a:lnTo>
                  <a:lnTo>
                    <a:pt x="649856" y="244582"/>
                  </a:lnTo>
                  <a:lnTo>
                    <a:pt x="649856" y="241770"/>
                  </a:lnTo>
                </a:path>
                <a:path w="1075055" h="1532254">
                  <a:moveTo>
                    <a:pt x="649856" y="161109"/>
                  </a:moveTo>
                  <a:lnTo>
                    <a:pt x="649856" y="159191"/>
                  </a:lnTo>
                  <a:lnTo>
                    <a:pt x="647319" y="157274"/>
                  </a:lnTo>
                  <a:lnTo>
                    <a:pt x="644781" y="157274"/>
                  </a:lnTo>
                  <a:lnTo>
                    <a:pt x="640975" y="157274"/>
                  </a:lnTo>
                  <a:lnTo>
                    <a:pt x="638438" y="159191"/>
                  </a:lnTo>
                  <a:lnTo>
                    <a:pt x="638438" y="161109"/>
                  </a:lnTo>
                  <a:lnTo>
                    <a:pt x="638438" y="164049"/>
                  </a:lnTo>
                  <a:lnTo>
                    <a:pt x="640975" y="165966"/>
                  </a:lnTo>
                  <a:lnTo>
                    <a:pt x="644781" y="165966"/>
                  </a:lnTo>
                  <a:lnTo>
                    <a:pt x="647319" y="165966"/>
                  </a:lnTo>
                  <a:lnTo>
                    <a:pt x="649856" y="164049"/>
                  </a:lnTo>
                  <a:lnTo>
                    <a:pt x="649856" y="161109"/>
                  </a:lnTo>
                </a:path>
                <a:path w="1075055" h="1532254">
                  <a:moveTo>
                    <a:pt x="649856" y="81470"/>
                  </a:moveTo>
                  <a:lnTo>
                    <a:pt x="649856" y="78658"/>
                  </a:lnTo>
                  <a:lnTo>
                    <a:pt x="647319" y="76740"/>
                  </a:lnTo>
                  <a:lnTo>
                    <a:pt x="644781" y="76740"/>
                  </a:lnTo>
                  <a:lnTo>
                    <a:pt x="640975" y="76740"/>
                  </a:lnTo>
                  <a:lnTo>
                    <a:pt x="638438" y="78658"/>
                  </a:lnTo>
                  <a:lnTo>
                    <a:pt x="638438" y="81470"/>
                  </a:lnTo>
                  <a:lnTo>
                    <a:pt x="638438" y="83387"/>
                  </a:lnTo>
                  <a:lnTo>
                    <a:pt x="640975" y="85305"/>
                  </a:lnTo>
                  <a:lnTo>
                    <a:pt x="644781" y="85305"/>
                  </a:lnTo>
                  <a:lnTo>
                    <a:pt x="647319" y="85305"/>
                  </a:lnTo>
                  <a:lnTo>
                    <a:pt x="649856" y="83387"/>
                  </a:lnTo>
                  <a:lnTo>
                    <a:pt x="649856" y="81470"/>
                  </a:lnTo>
                </a:path>
                <a:path w="1075055" h="1532254">
                  <a:moveTo>
                    <a:pt x="638438" y="0"/>
                  </a:moveTo>
                  <a:lnTo>
                    <a:pt x="638438" y="936"/>
                  </a:lnTo>
                  <a:lnTo>
                    <a:pt x="638438" y="2854"/>
                  </a:lnTo>
                  <a:lnTo>
                    <a:pt x="640975" y="5666"/>
                  </a:lnTo>
                  <a:lnTo>
                    <a:pt x="644781" y="5666"/>
                  </a:lnTo>
                  <a:lnTo>
                    <a:pt x="647319" y="5666"/>
                  </a:lnTo>
                  <a:lnTo>
                    <a:pt x="649856" y="2854"/>
                  </a:lnTo>
                  <a:lnTo>
                    <a:pt x="649856" y="936"/>
                  </a:lnTo>
                  <a:lnTo>
                    <a:pt x="649856" y="0"/>
                  </a:lnTo>
                </a:path>
                <a:path w="1075055" h="1532254">
                  <a:moveTo>
                    <a:pt x="544507" y="241770"/>
                  </a:moveTo>
                  <a:lnTo>
                    <a:pt x="544507" y="239853"/>
                  </a:lnTo>
                  <a:lnTo>
                    <a:pt x="540701" y="237935"/>
                  </a:lnTo>
                  <a:lnTo>
                    <a:pt x="538163" y="237935"/>
                  </a:lnTo>
                  <a:lnTo>
                    <a:pt x="534357" y="237935"/>
                  </a:lnTo>
                  <a:lnTo>
                    <a:pt x="531820" y="239853"/>
                  </a:lnTo>
                  <a:lnTo>
                    <a:pt x="531820" y="241770"/>
                  </a:lnTo>
                  <a:lnTo>
                    <a:pt x="531820" y="244582"/>
                  </a:lnTo>
                  <a:lnTo>
                    <a:pt x="534357" y="246500"/>
                  </a:lnTo>
                  <a:lnTo>
                    <a:pt x="538163" y="246500"/>
                  </a:lnTo>
                  <a:lnTo>
                    <a:pt x="540701" y="246500"/>
                  </a:lnTo>
                  <a:lnTo>
                    <a:pt x="544507" y="244582"/>
                  </a:lnTo>
                  <a:lnTo>
                    <a:pt x="544507" y="241770"/>
                  </a:lnTo>
                </a:path>
                <a:path w="1075055" h="1532254">
                  <a:moveTo>
                    <a:pt x="544507" y="161109"/>
                  </a:moveTo>
                  <a:lnTo>
                    <a:pt x="544507" y="159191"/>
                  </a:lnTo>
                  <a:lnTo>
                    <a:pt x="540701" y="157274"/>
                  </a:lnTo>
                  <a:lnTo>
                    <a:pt x="538163" y="157274"/>
                  </a:lnTo>
                  <a:lnTo>
                    <a:pt x="534357" y="157274"/>
                  </a:lnTo>
                  <a:lnTo>
                    <a:pt x="531820" y="159191"/>
                  </a:lnTo>
                  <a:lnTo>
                    <a:pt x="531820" y="161109"/>
                  </a:lnTo>
                  <a:lnTo>
                    <a:pt x="531820" y="164049"/>
                  </a:lnTo>
                  <a:lnTo>
                    <a:pt x="534357" y="165966"/>
                  </a:lnTo>
                  <a:lnTo>
                    <a:pt x="538163" y="165966"/>
                  </a:lnTo>
                  <a:lnTo>
                    <a:pt x="540701" y="165966"/>
                  </a:lnTo>
                  <a:lnTo>
                    <a:pt x="544507" y="164049"/>
                  </a:lnTo>
                  <a:lnTo>
                    <a:pt x="544507" y="161109"/>
                  </a:lnTo>
                </a:path>
                <a:path w="1075055" h="1532254">
                  <a:moveTo>
                    <a:pt x="544507" y="81470"/>
                  </a:moveTo>
                  <a:lnTo>
                    <a:pt x="544507" y="78658"/>
                  </a:lnTo>
                  <a:lnTo>
                    <a:pt x="540701" y="76740"/>
                  </a:lnTo>
                  <a:lnTo>
                    <a:pt x="538163" y="76740"/>
                  </a:lnTo>
                  <a:lnTo>
                    <a:pt x="534357" y="76740"/>
                  </a:lnTo>
                  <a:lnTo>
                    <a:pt x="531820" y="78658"/>
                  </a:lnTo>
                  <a:lnTo>
                    <a:pt x="531820" y="81470"/>
                  </a:lnTo>
                  <a:lnTo>
                    <a:pt x="531820" y="83387"/>
                  </a:lnTo>
                  <a:lnTo>
                    <a:pt x="534357" y="85305"/>
                  </a:lnTo>
                  <a:lnTo>
                    <a:pt x="538163" y="85305"/>
                  </a:lnTo>
                  <a:lnTo>
                    <a:pt x="540701" y="85305"/>
                  </a:lnTo>
                  <a:lnTo>
                    <a:pt x="544507" y="83387"/>
                  </a:lnTo>
                  <a:lnTo>
                    <a:pt x="544507" y="81470"/>
                  </a:lnTo>
                </a:path>
                <a:path w="1075055" h="1532254">
                  <a:moveTo>
                    <a:pt x="531820" y="0"/>
                  </a:moveTo>
                  <a:lnTo>
                    <a:pt x="531820" y="936"/>
                  </a:lnTo>
                  <a:lnTo>
                    <a:pt x="531820" y="2854"/>
                  </a:lnTo>
                  <a:lnTo>
                    <a:pt x="534357" y="5666"/>
                  </a:lnTo>
                  <a:lnTo>
                    <a:pt x="538163" y="5666"/>
                  </a:lnTo>
                  <a:lnTo>
                    <a:pt x="540701" y="5666"/>
                  </a:lnTo>
                  <a:lnTo>
                    <a:pt x="544507" y="2854"/>
                  </a:lnTo>
                  <a:lnTo>
                    <a:pt x="544507" y="936"/>
                  </a:lnTo>
                  <a:lnTo>
                    <a:pt x="544507" y="0"/>
                  </a:lnTo>
                </a:path>
                <a:path w="1075055" h="1532254">
                  <a:moveTo>
                    <a:pt x="437888" y="241770"/>
                  </a:moveTo>
                  <a:lnTo>
                    <a:pt x="437888" y="239853"/>
                  </a:lnTo>
                  <a:lnTo>
                    <a:pt x="435351" y="237935"/>
                  </a:lnTo>
                  <a:lnTo>
                    <a:pt x="431545" y="237935"/>
                  </a:lnTo>
                  <a:lnTo>
                    <a:pt x="429008" y="237935"/>
                  </a:lnTo>
                  <a:lnTo>
                    <a:pt x="425202" y="239853"/>
                  </a:lnTo>
                  <a:lnTo>
                    <a:pt x="425202" y="241770"/>
                  </a:lnTo>
                  <a:lnTo>
                    <a:pt x="425202" y="244582"/>
                  </a:lnTo>
                  <a:lnTo>
                    <a:pt x="429008" y="246500"/>
                  </a:lnTo>
                  <a:lnTo>
                    <a:pt x="431545" y="246500"/>
                  </a:lnTo>
                  <a:lnTo>
                    <a:pt x="435351" y="246500"/>
                  </a:lnTo>
                  <a:lnTo>
                    <a:pt x="437888" y="244582"/>
                  </a:lnTo>
                  <a:lnTo>
                    <a:pt x="437888" y="241770"/>
                  </a:lnTo>
                </a:path>
                <a:path w="1075055" h="1532254">
                  <a:moveTo>
                    <a:pt x="437888" y="161109"/>
                  </a:moveTo>
                  <a:lnTo>
                    <a:pt x="437888" y="159191"/>
                  </a:lnTo>
                  <a:lnTo>
                    <a:pt x="435351" y="157274"/>
                  </a:lnTo>
                  <a:lnTo>
                    <a:pt x="431545" y="157274"/>
                  </a:lnTo>
                  <a:lnTo>
                    <a:pt x="429008" y="157274"/>
                  </a:lnTo>
                  <a:lnTo>
                    <a:pt x="425202" y="159191"/>
                  </a:lnTo>
                  <a:lnTo>
                    <a:pt x="425202" y="161109"/>
                  </a:lnTo>
                  <a:lnTo>
                    <a:pt x="425202" y="164049"/>
                  </a:lnTo>
                  <a:lnTo>
                    <a:pt x="429008" y="165966"/>
                  </a:lnTo>
                  <a:lnTo>
                    <a:pt x="431545" y="165966"/>
                  </a:lnTo>
                  <a:lnTo>
                    <a:pt x="435351" y="165966"/>
                  </a:lnTo>
                  <a:lnTo>
                    <a:pt x="437888" y="164049"/>
                  </a:lnTo>
                  <a:lnTo>
                    <a:pt x="437888" y="161109"/>
                  </a:lnTo>
                </a:path>
                <a:path w="1075055" h="1532254">
                  <a:moveTo>
                    <a:pt x="437888" y="81470"/>
                  </a:moveTo>
                  <a:lnTo>
                    <a:pt x="437888" y="78658"/>
                  </a:lnTo>
                  <a:lnTo>
                    <a:pt x="435351" y="76740"/>
                  </a:lnTo>
                  <a:lnTo>
                    <a:pt x="431545" y="76740"/>
                  </a:lnTo>
                  <a:lnTo>
                    <a:pt x="429008" y="76740"/>
                  </a:lnTo>
                  <a:lnTo>
                    <a:pt x="425202" y="78658"/>
                  </a:lnTo>
                  <a:lnTo>
                    <a:pt x="425202" y="81470"/>
                  </a:lnTo>
                  <a:lnTo>
                    <a:pt x="425202" y="83387"/>
                  </a:lnTo>
                  <a:lnTo>
                    <a:pt x="429008" y="85305"/>
                  </a:lnTo>
                  <a:lnTo>
                    <a:pt x="431545" y="85305"/>
                  </a:lnTo>
                  <a:lnTo>
                    <a:pt x="435351" y="85305"/>
                  </a:lnTo>
                  <a:lnTo>
                    <a:pt x="437888" y="83387"/>
                  </a:lnTo>
                  <a:lnTo>
                    <a:pt x="437888" y="81470"/>
                  </a:lnTo>
                </a:path>
                <a:path w="1075055" h="1532254">
                  <a:moveTo>
                    <a:pt x="425202" y="0"/>
                  </a:moveTo>
                  <a:lnTo>
                    <a:pt x="425202" y="936"/>
                  </a:lnTo>
                  <a:lnTo>
                    <a:pt x="425202" y="2854"/>
                  </a:lnTo>
                  <a:lnTo>
                    <a:pt x="429008" y="5666"/>
                  </a:lnTo>
                  <a:lnTo>
                    <a:pt x="431545" y="5666"/>
                  </a:lnTo>
                  <a:lnTo>
                    <a:pt x="435351" y="5666"/>
                  </a:lnTo>
                  <a:lnTo>
                    <a:pt x="437888" y="2854"/>
                  </a:lnTo>
                  <a:lnTo>
                    <a:pt x="437888" y="936"/>
                  </a:lnTo>
                  <a:lnTo>
                    <a:pt x="437888" y="0"/>
                  </a:lnTo>
                </a:path>
                <a:path w="1075055" h="1532254">
                  <a:moveTo>
                    <a:pt x="331270" y="241770"/>
                  </a:moveTo>
                  <a:lnTo>
                    <a:pt x="331270" y="239853"/>
                  </a:lnTo>
                  <a:lnTo>
                    <a:pt x="328733" y="237935"/>
                  </a:lnTo>
                  <a:lnTo>
                    <a:pt x="324927" y="237935"/>
                  </a:lnTo>
                  <a:lnTo>
                    <a:pt x="322389" y="237935"/>
                  </a:lnTo>
                  <a:lnTo>
                    <a:pt x="319852" y="239853"/>
                  </a:lnTo>
                  <a:lnTo>
                    <a:pt x="319852" y="241770"/>
                  </a:lnTo>
                  <a:lnTo>
                    <a:pt x="319852" y="244582"/>
                  </a:lnTo>
                  <a:lnTo>
                    <a:pt x="322389" y="246500"/>
                  </a:lnTo>
                  <a:lnTo>
                    <a:pt x="324927" y="246500"/>
                  </a:lnTo>
                  <a:lnTo>
                    <a:pt x="328733" y="246500"/>
                  </a:lnTo>
                  <a:lnTo>
                    <a:pt x="331270" y="244582"/>
                  </a:lnTo>
                  <a:lnTo>
                    <a:pt x="331270" y="241770"/>
                  </a:lnTo>
                </a:path>
                <a:path w="1075055" h="1532254">
                  <a:moveTo>
                    <a:pt x="331270" y="161109"/>
                  </a:moveTo>
                  <a:lnTo>
                    <a:pt x="331270" y="159191"/>
                  </a:lnTo>
                  <a:lnTo>
                    <a:pt x="328733" y="157274"/>
                  </a:lnTo>
                  <a:lnTo>
                    <a:pt x="324927" y="157274"/>
                  </a:lnTo>
                  <a:lnTo>
                    <a:pt x="322389" y="157274"/>
                  </a:lnTo>
                  <a:lnTo>
                    <a:pt x="319852" y="159191"/>
                  </a:lnTo>
                  <a:lnTo>
                    <a:pt x="319852" y="161109"/>
                  </a:lnTo>
                  <a:lnTo>
                    <a:pt x="319852" y="164049"/>
                  </a:lnTo>
                  <a:lnTo>
                    <a:pt x="322389" y="165966"/>
                  </a:lnTo>
                  <a:lnTo>
                    <a:pt x="324927" y="165966"/>
                  </a:lnTo>
                  <a:lnTo>
                    <a:pt x="328733" y="165966"/>
                  </a:lnTo>
                  <a:lnTo>
                    <a:pt x="331270" y="164049"/>
                  </a:lnTo>
                  <a:lnTo>
                    <a:pt x="331270" y="161109"/>
                  </a:lnTo>
                </a:path>
                <a:path w="1075055" h="1532254">
                  <a:moveTo>
                    <a:pt x="331270" y="81470"/>
                  </a:moveTo>
                  <a:lnTo>
                    <a:pt x="331270" y="78658"/>
                  </a:lnTo>
                  <a:lnTo>
                    <a:pt x="328733" y="76740"/>
                  </a:lnTo>
                  <a:lnTo>
                    <a:pt x="324927" y="76740"/>
                  </a:lnTo>
                  <a:lnTo>
                    <a:pt x="322389" y="76740"/>
                  </a:lnTo>
                  <a:lnTo>
                    <a:pt x="319852" y="78658"/>
                  </a:lnTo>
                  <a:lnTo>
                    <a:pt x="319852" y="81470"/>
                  </a:lnTo>
                  <a:lnTo>
                    <a:pt x="319852" y="83387"/>
                  </a:lnTo>
                  <a:lnTo>
                    <a:pt x="322389" y="85305"/>
                  </a:lnTo>
                  <a:lnTo>
                    <a:pt x="324927" y="85305"/>
                  </a:lnTo>
                  <a:lnTo>
                    <a:pt x="328733" y="85305"/>
                  </a:lnTo>
                  <a:lnTo>
                    <a:pt x="331270" y="83387"/>
                  </a:lnTo>
                  <a:lnTo>
                    <a:pt x="331270" y="81470"/>
                  </a:lnTo>
                </a:path>
                <a:path w="1075055" h="1532254">
                  <a:moveTo>
                    <a:pt x="319852" y="0"/>
                  </a:moveTo>
                  <a:lnTo>
                    <a:pt x="319852" y="936"/>
                  </a:lnTo>
                  <a:lnTo>
                    <a:pt x="319852" y="2854"/>
                  </a:lnTo>
                  <a:lnTo>
                    <a:pt x="322389" y="5666"/>
                  </a:lnTo>
                  <a:lnTo>
                    <a:pt x="324927" y="5666"/>
                  </a:lnTo>
                  <a:lnTo>
                    <a:pt x="328733" y="5666"/>
                  </a:lnTo>
                  <a:lnTo>
                    <a:pt x="331270" y="2854"/>
                  </a:lnTo>
                  <a:lnTo>
                    <a:pt x="331270" y="936"/>
                  </a:lnTo>
                  <a:lnTo>
                    <a:pt x="331270" y="0"/>
                  </a:lnTo>
                </a:path>
                <a:path w="1075055" h="1532254">
                  <a:moveTo>
                    <a:pt x="224652" y="1205988"/>
                  </a:moveTo>
                  <a:lnTo>
                    <a:pt x="224652" y="1204071"/>
                  </a:lnTo>
                  <a:lnTo>
                    <a:pt x="222114" y="1202153"/>
                  </a:lnTo>
                  <a:lnTo>
                    <a:pt x="219577" y="1202153"/>
                  </a:lnTo>
                  <a:lnTo>
                    <a:pt x="215771" y="1202153"/>
                  </a:lnTo>
                  <a:lnTo>
                    <a:pt x="213234" y="1204071"/>
                  </a:lnTo>
                  <a:lnTo>
                    <a:pt x="213234" y="1205988"/>
                  </a:lnTo>
                  <a:lnTo>
                    <a:pt x="213234" y="1208864"/>
                  </a:lnTo>
                  <a:lnTo>
                    <a:pt x="215771" y="1210782"/>
                  </a:lnTo>
                  <a:lnTo>
                    <a:pt x="219577" y="1210782"/>
                  </a:lnTo>
                  <a:lnTo>
                    <a:pt x="222114" y="1210782"/>
                  </a:lnTo>
                  <a:lnTo>
                    <a:pt x="224652" y="1208864"/>
                  </a:lnTo>
                  <a:lnTo>
                    <a:pt x="224652" y="1205988"/>
                  </a:lnTo>
                </a:path>
                <a:path w="1075055" h="1532254">
                  <a:moveTo>
                    <a:pt x="224652" y="1126349"/>
                  </a:moveTo>
                  <a:lnTo>
                    <a:pt x="224652" y="1123473"/>
                  </a:lnTo>
                  <a:lnTo>
                    <a:pt x="222114" y="1121556"/>
                  </a:lnTo>
                  <a:lnTo>
                    <a:pt x="219577" y="1121556"/>
                  </a:lnTo>
                  <a:lnTo>
                    <a:pt x="215771" y="1121556"/>
                  </a:lnTo>
                  <a:lnTo>
                    <a:pt x="213234" y="1123473"/>
                  </a:lnTo>
                  <a:lnTo>
                    <a:pt x="213234" y="1126349"/>
                  </a:lnTo>
                  <a:lnTo>
                    <a:pt x="213234" y="1128280"/>
                  </a:lnTo>
                  <a:lnTo>
                    <a:pt x="215771" y="1130197"/>
                  </a:lnTo>
                  <a:lnTo>
                    <a:pt x="219577" y="1130197"/>
                  </a:lnTo>
                  <a:lnTo>
                    <a:pt x="222114" y="1130197"/>
                  </a:lnTo>
                  <a:lnTo>
                    <a:pt x="224652" y="1128280"/>
                  </a:lnTo>
                  <a:lnTo>
                    <a:pt x="224652" y="1126349"/>
                  </a:lnTo>
                </a:path>
                <a:path w="1075055" h="1532254">
                  <a:moveTo>
                    <a:pt x="224652" y="1045765"/>
                  </a:moveTo>
                  <a:lnTo>
                    <a:pt x="224652" y="1042888"/>
                  </a:lnTo>
                  <a:lnTo>
                    <a:pt x="222114" y="1040958"/>
                  </a:lnTo>
                  <a:lnTo>
                    <a:pt x="219577" y="1040958"/>
                  </a:lnTo>
                  <a:lnTo>
                    <a:pt x="215771" y="1040958"/>
                  </a:lnTo>
                  <a:lnTo>
                    <a:pt x="213234" y="1042888"/>
                  </a:lnTo>
                  <a:lnTo>
                    <a:pt x="213234" y="1045765"/>
                  </a:lnTo>
                  <a:lnTo>
                    <a:pt x="213234" y="1047682"/>
                  </a:lnTo>
                  <a:lnTo>
                    <a:pt x="215771" y="1049599"/>
                  </a:lnTo>
                  <a:lnTo>
                    <a:pt x="219577" y="1049599"/>
                  </a:lnTo>
                  <a:lnTo>
                    <a:pt x="222114" y="1049599"/>
                  </a:lnTo>
                  <a:lnTo>
                    <a:pt x="224652" y="1047682"/>
                  </a:lnTo>
                  <a:lnTo>
                    <a:pt x="224652" y="1045765"/>
                  </a:lnTo>
                </a:path>
                <a:path w="1075055" h="1532254">
                  <a:moveTo>
                    <a:pt x="224652" y="965167"/>
                  </a:moveTo>
                  <a:lnTo>
                    <a:pt x="224652" y="962291"/>
                  </a:lnTo>
                  <a:lnTo>
                    <a:pt x="222114" y="960373"/>
                  </a:lnTo>
                  <a:lnTo>
                    <a:pt x="219577" y="960373"/>
                  </a:lnTo>
                  <a:lnTo>
                    <a:pt x="215771" y="960373"/>
                  </a:lnTo>
                  <a:lnTo>
                    <a:pt x="213234" y="962291"/>
                  </a:lnTo>
                  <a:lnTo>
                    <a:pt x="213234" y="965167"/>
                  </a:lnTo>
                  <a:lnTo>
                    <a:pt x="213234" y="968043"/>
                  </a:lnTo>
                  <a:lnTo>
                    <a:pt x="215771" y="969961"/>
                  </a:lnTo>
                  <a:lnTo>
                    <a:pt x="219577" y="969961"/>
                  </a:lnTo>
                  <a:lnTo>
                    <a:pt x="222114" y="969961"/>
                  </a:lnTo>
                  <a:lnTo>
                    <a:pt x="224652" y="968043"/>
                  </a:lnTo>
                  <a:lnTo>
                    <a:pt x="224652" y="965167"/>
                  </a:lnTo>
                </a:path>
                <a:path w="1075055" h="1532254">
                  <a:moveTo>
                    <a:pt x="224652" y="884569"/>
                  </a:moveTo>
                  <a:lnTo>
                    <a:pt x="224652" y="882652"/>
                  </a:lnTo>
                  <a:lnTo>
                    <a:pt x="222114" y="880734"/>
                  </a:lnTo>
                  <a:lnTo>
                    <a:pt x="219577" y="880734"/>
                  </a:lnTo>
                  <a:lnTo>
                    <a:pt x="215771" y="880734"/>
                  </a:lnTo>
                  <a:lnTo>
                    <a:pt x="213234" y="882652"/>
                  </a:lnTo>
                  <a:lnTo>
                    <a:pt x="213234" y="884569"/>
                  </a:lnTo>
                  <a:lnTo>
                    <a:pt x="213234" y="887446"/>
                  </a:lnTo>
                  <a:lnTo>
                    <a:pt x="215771" y="889376"/>
                  </a:lnTo>
                  <a:lnTo>
                    <a:pt x="219577" y="889376"/>
                  </a:lnTo>
                  <a:lnTo>
                    <a:pt x="222114" y="889376"/>
                  </a:lnTo>
                  <a:lnTo>
                    <a:pt x="224652" y="887446"/>
                  </a:lnTo>
                  <a:lnTo>
                    <a:pt x="224652" y="884569"/>
                  </a:lnTo>
                </a:path>
                <a:path w="1075055" h="1532254">
                  <a:moveTo>
                    <a:pt x="224652" y="803985"/>
                  </a:moveTo>
                  <a:lnTo>
                    <a:pt x="224652" y="802054"/>
                  </a:lnTo>
                  <a:lnTo>
                    <a:pt x="222114" y="800137"/>
                  </a:lnTo>
                  <a:lnTo>
                    <a:pt x="219577" y="800137"/>
                  </a:lnTo>
                  <a:lnTo>
                    <a:pt x="215771" y="800137"/>
                  </a:lnTo>
                  <a:lnTo>
                    <a:pt x="213234" y="802054"/>
                  </a:lnTo>
                  <a:lnTo>
                    <a:pt x="213234" y="803985"/>
                  </a:lnTo>
                  <a:lnTo>
                    <a:pt x="213234" y="806861"/>
                  </a:lnTo>
                  <a:lnTo>
                    <a:pt x="215771" y="808778"/>
                  </a:lnTo>
                  <a:lnTo>
                    <a:pt x="219577" y="808778"/>
                  </a:lnTo>
                  <a:lnTo>
                    <a:pt x="222114" y="808778"/>
                  </a:lnTo>
                  <a:lnTo>
                    <a:pt x="224652" y="806861"/>
                  </a:lnTo>
                  <a:lnTo>
                    <a:pt x="224652" y="803985"/>
                  </a:lnTo>
                </a:path>
                <a:path w="1075055" h="1532254">
                  <a:moveTo>
                    <a:pt x="224652" y="724346"/>
                  </a:moveTo>
                  <a:lnTo>
                    <a:pt x="224652" y="721470"/>
                  </a:lnTo>
                  <a:lnTo>
                    <a:pt x="222114" y="719552"/>
                  </a:lnTo>
                  <a:lnTo>
                    <a:pt x="219577" y="719552"/>
                  </a:lnTo>
                  <a:lnTo>
                    <a:pt x="215771" y="719552"/>
                  </a:lnTo>
                  <a:lnTo>
                    <a:pt x="213234" y="721470"/>
                  </a:lnTo>
                  <a:lnTo>
                    <a:pt x="213234" y="724346"/>
                  </a:lnTo>
                  <a:lnTo>
                    <a:pt x="213234" y="726263"/>
                  </a:lnTo>
                  <a:lnTo>
                    <a:pt x="215771" y="728181"/>
                  </a:lnTo>
                  <a:lnTo>
                    <a:pt x="219577" y="728181"/>
                  </a:lnTo>
                  <a:lnTo>
                    <a:pt x="222114" y="728181"/>
                  </a:lnTo>
                  <a:lnTo>
                    <a:pt x="224652" y="726263"/>
                  </a:lnTo>
                  <a:lnTo>
                    <a:pt x="224652" y="724346"/>
                  </a:lnTo>
                </a:path>
                <a:path w="1075055" h="1532254">
                  <a:moveTo>
                    <a:pt x="224652" y="643748"/>
                  </a:moveTo>
                  <a:lnTo>
                    <a:pt x="224652" y="640872"/>
                  </a:lnTo>
                  <a:lnTo>
                    <a:pt x="222114" y="638954"/>
                  </a:lnTo>
                  <a:lnTo>
                    <a:pt x="219577" y="638954"/>
                  </a:lnTo>
                  <a:lnTo>
                    <a:pt x="215771" y="638954"/>
                  </a:lnTo>
                  <a:lnTo>
                    <a:pt x="213234" y="640872"/>
                  </a:lnTo>
                  <a:lnTo>
                    <a:pt x="213234" y="643748"/>
                  </a:lnTo>
                  <a:lnTo>
                    <a:pt x="213234" y="646624"/>
                  </a:lnTo>
                  <a:lnTo>
                    <a:pt x="215771" y="648542"/>
                  </a:lnTo>
                  <a:lnTo>
                    <a:pt x="219577" y="648542"/>
                  </a:lnTo>
                  <a:lnTo>
                    <a:pt x="222114" y="648542"/>
                  </a:lnTo>
                  <a:lnTo>
                    <a:pt x="224652" y="646624"/>
                  </a:lnTo>
                  <a:lnTo>
                    <a:pt x="224652" y="643748"/>
                  </a:lnTo>
                </a:path>
                <a:path w="1075055" h="1532254">
                  <a:moveTo>
                    <a:pt x="224652" y="563163"/>
                  </a:moveTo>
                  <a:lnTo>
                    <a:pt x="224652" y="561233"/>
                  </a:lnTo>
                  <a:lnTo>
                    <a:pt x="222114" y="559316"/>
                  </a:lnTo>
                  <a:lnTo>
                    <a:pt x="219577" y="559316"/>
                  </a:lnTo>
                  <a:lnTo>
                    <a:pt x="215771" y="559316"/>
                  </a:lnTo>
                  <a:lnTo>
                    <a:pt x="213234" y="561233"/>
                  </a:lnTo>
                  <a:lnTo>
                    <a:pt x="213234" y="563163"/>
                  </a:lnTo>
                  <a:lnTo>
                    <a:pt x="213234" y="566040"/>
                  </a:lnTo>
                  <a:lnTo>
                    <a:pt x="215771" y="567957"/>
                  </a:lnTo>
                  <a:lnTo>
                    <a:pt x="219577" y="567957"/>
                  </a:lnTo>
                  <a:lnTo>
                    <a:pt x="222114" y="567957"/>
                  </a:lnTo>
                  <a:lnTo>
                    <a:pt x="224652" y="566040"/>
                  </a:lnTo>
                  <a:lnTo>
                    <a:pt x="224652" y="563163"/>
                  </a:lnTo>
                </a:path>
                <a:path w="1075055" h="1532254">
                  <a:moveTo>
                    <a:pt x="224652" y="482566"/>
                  </a:moveTo>
                  <a:lnTo>
                    <a:pt x="224652" y="480648"/>
                  </a:lnTo>
                  <a:lnTo>
                    <a:pt x="222114" y="478731"/>
                  </a:lnTo>
                  <a:lnTo>
                    <a:pt x="219577" y="478731"/>
                  </a:lnTo>
                  <a:lnTo>
                    <a:pt x="215771" y="478731"/>
                  </a:lnTo>
                  <a:lnTo>
                    <a:pt x="213234" y="480648"/>
                  </a:lnTo>
                  <a:lnTo>
                    <a:pt x="213234" y="482566"/>
                  </a:lnTo>
                  <a:lnTo>
                    <a:pt x="213234" y="485442"/>
                  </a:lnTo>
                  <a:lnTo>
                    <a:pt x="215771" y="487359"/>
                  </a:lnTo>
                  <a:lnTo>
                    <a:pt x="219577" y="487359"/>
                  </a:lnTo>
                  <a:lnTo>
                    <a:pt x="222114" y="487359"/>
                  </a:lnTo>
                  <a:lnTo>
                    <a:pt x="224652" y="485442"/>
                  </a:lnTo>
                  <a:lnTo>
                    <a:pt x="224652" y="482566"/>
                  </a:lnTo>
                </a:path>
                <a:path w="1075055" h="1532254">
                  <a:moveTo>
                    <a:pt x="224652" y="402927"/>
                  </a:moveTo>
                  <a:lnTo>
                    <a:pt x="224652" y="400051"/>
                  </a:lnTo>
                  <a:lnTo>
                    <a:pt x="222114" y="398133"/>
                  </a:lnTo>
                  <a:lnTo>
                    <a:pt x="219577" y="398133"/>
                  </a:lnTo>
                  <a:lnTo>
                    <a:pt x="215771" y="398133"/>
                  </a:lnTo>
                  <a:lnTo>
                    <a:pt x="213234" y="400051"/>
                  </a:lnTo>
                  <a:lnTo>
                    <a:pt x="213234" y="402927"/>
                  </a:lnTo>
                  <a:lnTo>
                    <a:pt x="213234" y="404844"/>
                  </a:lnTo>
                  <a:lnTo>
                    <a:pt x="215771" y="406762"/>
                  </a:lnTo>
                  <a:lnTo>
                    <a:pt x="219577" y="406762"/>
                  </a:lnTo>
                  <a:lnTo>
                    <a:pt x="222114" y="406762"/>
                  </a:lnTo>
                  <a:lnTo>
                    <a:pt x="224652" y="404844"/>
                  </a:lnTo>
                  <a:lnTo>
                    <a:pt x="224652" y="402927"/>
                  </a:lnTo>
                </a:path>
                <a:path w="1075055" h="1532254">
                  <a:moveTo>
                    <a:pt x="224652" y="322329"/>
                  </a:moveTo>
                  <a:lnTo>
                    <a:pt x="224652" y="319453"/>
                  </a:lnTo>
                  <a:lnTo>
                    <a:pt x="222114" y="317536"/>
                  </a:lnTo>
                  <a:lnTo>
                    <a:pt x="219577" y="317536"/>
                  </a:lnTo>
                  <a:lnTo>
                    <a:pt x="215771" y="317536"/>
                  </a:lnTo>
                  <a:lnTo>
                    <a:pt x="213234" y="319453"/>
                  </a:lnTo>
                  <a:lnTo>
                    <a:pt x="213234" y="322329"/>
                  </a:lnTo>
                  <a:lnTo>
                    <a:pt x="213234" y="325218"/>
                  </a:lnTo>
                  <a:lnTo>
                    <a:pt x="215771" y="327136"/>
                  </a:lnTo>
                  <a:lnTo>
                    <a:pt x="219577" y="327136"/>
                  </a:lnTo>
                  <a:lnTo>
                    <a:pt x="222114" y="327136"/>
                  </a:lnTo>
                  <a:lnTo>
                    <a:pt x="224652" y="325218"/>
                  </a:lnTo>
                  <a:lnTo>
                    <a:pt x="224652" y="322329"/>
                  </a:lnTo>
                </a:path>
                <a:path w="1075055" h="1532254">
                  <a:moveTo>
                    <a:pt x="224652" y="241770"/>
                  </a:moveTo>
                  <a:lnTo>
                    <a:pt x="224652" y="239853"/>
                  </a:lnTo>
                  <a:lnTo>
                    <a:pt x="222114" y="237935"/>
                  </a:lnTo>
                  <a:lnTo>
                    <a:pt x="219577" y="237935"/>
                  </a:lnTo>
                  <a:lnTo>
                    <a:pt x="215771" y="237935"/>
                  </a:lnTo>
                  <a:lnTo>
                    <a:pt x="213234" y="239853"/>
                  </a:lnTo>
                  <a:lnTo>
                    <a:pt x="213234" y="241770"/>
                  </a:lnTo>
                  <a:lnTo>
                    <a:pt x="213234" y="244582"/>
                  </a:lnTo>
                  <a:lnTo>
                    <a:pt x="215771" y="246500"/>
                  </a:lnTo>
                  <a:lnTo>
                    <a:pt x="219577" y="246500"/>
                  </a:lnTo>
                  <a:lnTo>
                    <a:pt x="222114" y="246500"/>
                  </a:lnTo>
                  <a:lnTo>
                    <a:pt x="224652" y="244582"/>
                  </a:lnTo>
                  <a:lnTo>
                    <a:pt x="224652" y="241770"/>
                  </a:lnTo>
                </a:path>
                <a:path w="1075055" h="1532254">
                  <a:moveTo>
                    <a:pt x="224652" y="161109"/>
                  </a:moveTo>
                  <a:lnTo>
                    <a:pt x="224652" y="159191"/>
                  </a:lnTo>
                  <a:lnTo>
                    <a:pt x="222114" y="157274"/>
                  </a:lnTo>
                  <a:lnTo>
                    <a:pt x="219577" y="157274"/>
                  </a:lnTo>
                  <a:lnTo>
                    <a:pt x="215771" y="157274"/>
                  </a:lnTo>
                  <a:lnTo>
                    <a:pt x="213234" y="159191"/>
                  </a:lnTo>
                  <a:lnTo>
                    <a:pt x="213234" y="161109"/>
                  </a:lnTo>
                  <a:lnTo>
                    <a:pt x="213234" y="164049"/>
                  </a:lnTo>
                  <a:lnTo>
                    <a:pt x="215771" y="165966"/>
                  </a:lnTo>
                  <a:lnTo>
                    <a:pt x="219577" y="165966"/>
                  </a:lnTo>
                  <a:lnTo>
                    <a:pt x="222114" y="165966"/>
                  </a:lnTo>
                  <a:lnTo>
                    <a:pt x="224652" y="164049"/>
                  </a:lnTo>
                  <a:lnTo>
                    <a:pt x="224652" y="161109"/>
                  </a:lnTo>
                </a:path>
                <a:path w="1075055" h="1532254">
                  <a:moveTo>
                    <a:pt x="224652" y="81470"/>
                  </a:moveTo>
                  <a:lnTo>
                    <a:pt x="224652" y="78658"/>
                  </a:lnTo>
                  <a:lnTo>
                    <a:pt x="222114" y="76740"/>
                  </a:lnTo>
                  <a:lnTo>
                    <a:pt x="219577" y="76740"/>
                  </a:lnTo>
                  <a:lnTo>
                    <a:pt x="215771" y="76740"/>
                  </a:lnTo>
                  <a:lnTo>
                    <a:pt x="213234" y="78658"/>
                  </a:lnTo>
                  <a:lnTo>
                    <a:pt x="213234" y="81470"/>
                  </a:lnTo>
                  <a:lnTo>
                    <a:pt x="213234" y="83387"/>
                  </a:lnTo>
                  <a:lnTo>
                    <a:pt x="215771" y="85305"/>
                  </a:lnTo>
                  <a:lnTo>
                    <a:pt x="219577" y="85305"/>
                  </a:lnTo>
                  <a:lnTo>
                    <a:pt x="222114" y="85305"/>
                  </a:lnTo>
                  <a:lnTo>
                    <a:pt x="224652" y="83387"/>
                  </a:lnTo>
                  <a:lnTo>
                    <a:pt x="224652" y="81470"/>
                  </a:lnTo>
                </a:path>
                <a:path w="1075055" h="1532254">
                  <a:moveTo>
                    <a:pt x="213234" y="0"/>
                  </a:moveTo>
                  <a:lnTo>
                    <a:pt x="213234" y="936"/>
                  </a:lnTo>
                  <a:lnTo>
                    <a:pt x="213234" y="2854"/>
                  </a:lnTo>
                  <a:lnTo>
                    <a:pt x="215771" y="5666"/>
                  </a:lnTo>
                  <a:lnTo>
                    <a:pt x="219577" y="5666"/>
                  </a:lnTo>
                  <a:lnTo>
                    <a:pt x="222114" y="5666"/>
                  </a:lnTo>
                  <a:lnTo>
                    <a:pt x="224652" y="2854"/>
                  </a:lnTo>
                  <a:lnTo>
                    <a:pt x="224652" y="936"/>
                  </a:lnTo>
                  <a:lnTo>
                    <a:pt x="224652" y="0"/>
                  </a:lnTo>
                </a:path>
                <a:path w="1075055" h="1532254">
                  <a:moveTo>
                    <a:pt x="119309" y="1205988"/>
                  </a:moveTo>
                  <a:lnTo>
                    <a:pt x="119309" y="1204071"/>
                  </a:lnTo>
                  <a:lnTo>
                    <a:pt x="115501" y="1202153"/>
                  </a:lnTo>
                  <a:lnTo>
                    <a:pt x="112964" y="1202153"/>
                  </a:lnTo>
                  <a:lnTo>
                    <a:pt x="109156" y="1202153"/>
                  </a:lnTo>
                  <a:lnTo>
                    <a:pt x="106617" y="1204071"/>
                  </a:lnTo>
                  <a:lnTo>
                    <a:pt x="106617" y="1205988"/>
                  </a:lnTo>
                  <a:lnTo>
                    <a:pt x="106617" y="1208864"/>
                  </a:lnTo>
                  <a:lnTo>
                    <a:pt x="109156" y="1210782"/>
                  </a:lnTo>
                  <a:lnTo>
                    <a:pt x="112964" y="1210782"/>
                  </a:lnTo>
                  <a:lnTo>
                    <a:pt x="115501" y="1210782"/>
                  </a:lnTo>
                  <a:lnTo>
                    <a:pt x="119309" y="1208864"/>
                  </a:lnTo>
                  <a:lnTo>
                    <a:pt x="119309" y="1205988"/>
                  </a:lnTo>
                </a:path>
                <a:path w="1075055" h="1532254">
                  <a:moveTo>
                    <a:pt x="119309" y="1126349"/>
                  </a:moveTo>
                  <a:lnTo>
                    <a:pt x="119309" y="1123473"/>
                  </a:lnTo>
                  <a:lnTo>
                    <a:pt x="115501" y="1121556"/>
                  </a:lnTo>
                  <a:lnTo>
                    <a:pt x="112964" y="1121556"/>
                  </a:lnTo>
                  <a:lnTo>
                    <a:pt x="109156" y="1121556"/>
                  </a:lnTo>
                  <a:lnTo>
                    <a:pt x="106617" y="1123473"/>
                  </a:lnTo>
                  <a:lnTo>
                    <a:pt x="106617" y="1126349"/>
                  </a:lnTo>
                  <a:lnTo>
                    <a:pt x="106617" y="1128280"/>
                  </a:lnTo>
                  <a:lnTo>
                    <a:pt x="109156" y="1130197"/>
                  </a:lnTo>
                  <a:lnTo>
                    <a:pt x="112964" y="1130197"/>
                  </a:lnTo>
                  <a:lnTo>
                    <a:pt x="115501" y="1130197"/>
                  </a:lnTo>
                  <a:lnTo>
                    <a:pt x="119309" y="1128280"/>
                  </a:lnTo>
                  <a:lnTo>
                    <a:pt x="119309" y="1126349"/>
                  </a:lnTo>
                </a:path>
                <a:path w="1075055" h="1532254">
                  <a:moveTo>
                    <a:pt x="119309" y="1045765"/>
                  </a:moveTo>
                  <a:lnTo>
                    <a:pt x="119309" y="1042888"/>
                  </a:lnTo>
                  <a:lnTo>
                    <a:pt x="115501" y="1040958"/>
                  </a:lnTo>
                  <a:lnTo>
                    <a:pt x="112964" y="1040958"/>
                  </a:lnTo>
                  <a:lnTo>
                    <a:pt x="109156" y="1040958"/>
                  </a:lnTo>
                  <a:lnTo>
                    <a:pt x="106617" y="1042888"/>
                  </a:lnTo>
                  <a:lnTo>
                    <a:pt x="106617" y="1045765"/>
                  </a:lnTo>
                  <a:lnTo>
                    <a:pt x="106617" y="1047682"/>
                  </a:lnTo>
                  <a:lnTo>
                    <a:pt x="109156" y="1049599"/>
                  </a:lnTo>
                  <a:lnTo>
                    <a:pt x="112964" y="1049599"/>
                  </a:lnTo>
                  <a:lnTo>
                    <a:pt x="115501" y="1049599"/>
                  </a:lnTo>
                  <a:lnTo>
                    <a:pt x="119309" y="1047682"/>
                  </a:lnTo>
                  <a:lnTo>
                    <a:pt x="119309" y="1045765"/>
                  </a:lnTo>
                </a:path>
                <a:path w="1075055" h="1532254">
                  <a:moveTo>
                    <a:pt x="119309" y="965167"/>
                  </a:moveTo>
                  <a:lnTo>
                    <a:pt x="119309" y="962291"/>
                  </a:lnTo>
                  <a:lnTo>
                    <a:pt x="115501" y="960373"/>
                  </a:lnTo>
                  <a:lnTo>
                    <a:pt x="112964" y="960373"/>
                  </a:lnTo>
                  <a:lnTo>
                    <a:pt x="109156" y="960373"/>
                  </a:lnTo>
                  <a:lnTo>
                    <a:pt x="106617" y="962291"/>
                  </a:lnTo>
                  <a:lnTo>
                    <a:pt x="106617" y="965167"/>
                  </a:lnTo>
                  <a:lnTo>
                    <a:pt x="106617" y="968043"/>
                  </a:lnTo>
                  <a:lnTo>
                    <a:pt x="109156" y="969961"/>
                  </a:lnTo>
                  <a:lnTo>
                    <a:pt x="112964" y="969961"/>
                  </a:lnTo>
                  <a:lnTo>
                    <a:pt x="115501" y="969961"/>
                  </a:lnTo>
                  <a:lnTo>
                    <a:pt x="119309" y="968043"/>
                  </a:lnTo>
                  <a:lnTo>
                    <a:pt x="119309" y="965167"/>
                  </a:lnTo>
                </a:path>
                <a:path w="1075055" h="1532254">
                  <a:moveTo>
                    <a:pt x="119309" y="884569"/>
                  </a:moveTo>
                  <a:lnTo>
                    <a:pt x="119309" y="882652"/>
                  </a:lnTo>
                  <a:lnTo>
                    <a:pt x="115501" y="880734"/>
                  </a:lnTo>
                  <a:lnTo>
                    <a:pt x="112964" y="880734"/>
                  </a:lnTo>
                  <a:lnTo>
                    <a:pt x="109156" y="880734"/>
                  </a:lnTo>
                  <a:lnTo>
                    <a:pt x="106617" y="882652"/>
                  </a:lnTo>
                  <a:lnTo>
                    <a:pt x="106617" y="884569"/>
                  </a:lnTo>
                  <a:lnTo>
                    <a:pt x="106617" y="887446"/>
                  </a:lnTo>
                  <a:lnTo>
                    <a:pt x="109156" y="889376"/>
                  </a:lnTo>
                  <a:lnTo>
                    <a:pt x="112964" y="889376"/>
                  </a:lnTo>
                  <a:lnTo>
                    <a:pt x="115501" y="889376"/>
                  </a:lnTo>
                  <a:lnTo>
                    <a:pt x="119309" y="887446"/>
                  </a:lnTo>
                  <a:lnTo>
                    <a:pt x="119309" y="884569"/>
                  </a:lnTo>
                </a:path>
                <a:path w="1075055" h="1532254">
                  <a:moveTo>
                    <a:pt x="119309" y="804943"/>
                  </a:moveTo>
                  <a:lnTo>
                    <a:pt x="119309" y="802054"/>
                  </a:lnTo>
                  <a:lnTo>
                    <a:pt x="115501" y="800137"/>
                  </a:lnTo>
                  <a:lnTo>
                    <a:pt x="112964" y="800137"/>
                  </a:lnTo>
                  <a:lnTo>
                    <a:pt x="109156" y="800137"/>
                  </a:lnTo>
                  <a:lnTo>
                    <a:pt x="106617" y="802054"/>
                  </a:lnTo>
                  <a:lnTo>
                    <a:pt x="106617" y="804943"/>
                  </a:lnTo>
                  <a:lnTo>
                    <a:pt x="106617" y="806861"/>
                  </a:lnTo>
                  <a:lnTo>
                    <a:pt x="109156" y="808778"/>
                  </a:lnTo>
                  <a:lnTo>
                    <a:pt x="112964" y="808778"/>
                  </a:lnTo>
                  <a:lnTo>
                    <a:pt x="115501" y="808778"/>
                  </a:lnTo>
                  <a:lnTo>
                    <a:pt x="119309" y="806861"/>
                  </a:lnTo>
                  <a:lnTo>
                    <a:pt x="119309" y="804943"/>
                  </a:lnTo>
                </a:path>
                <a:path w="1075055" h="1532254">
                  <a:moveTo>
                    <a:pt x="119309" y="724346"/>
                  </a:moveTo>
                  <a:lnTo>
                    <a:pt x="119309" y="721470"/>
                  </a:lnTo>
                  <a:lnTo>
                    <a:pt x="115501" y="719552"/>
                  </a:lnTo>
                  <a:lnTo>
                    <a:pt x="112964" y="719552"/>
                  </a:lnTo>
                  <a:lnTo>
                    <a:pt x="109156" y="719552"/>
                  </a:lnTo>
                  <a:lnTo>
                    <a:pt x="106617" y="721470"/>
                  </a:lnTo>
                  <a:lnTo>
                    <a:pt x="106617" y="724346"/>
                  </a:lnTo>
                  <a:lnTo>
                    <a:pt x="106617" y="726263"/>
                  </a:lnTo>
                  <a:lnTo>
                    <a:pt x="109156" y="728181"/>
                  </a:lnTo>
                  <a:lnTo>
                    <a:pt x="112964" y="728181"/>
                  </a:lnTo>
                  <a:lnTo>
                    <a:pt x="115501" y="728181"/>
                  </a:lnTo>
                  <a:lnTo>
                    <a:pt x="119309" y="726263"/>
                  </a:lnTo>
                  <a:lnTo>
                    <a:pt x="119309" y="724346"/>
                  </a:lnTo>
                </a:path>
                <a:path w="1075055" h="1532254">
                  <a:moveTo>
                    <a:pt x="119309" y="643748"/>
                  </a:moveTo>
                  <a:lnTo>
                    <a:pt x="119309" y="640872"/>
                  </a:lnTo>
                  <a:lnTo>
                    <a:pt x="115501" y="638954"/>
                  </a:lnTo>
                  <a:lnTo>
                    <a:pt x="112964" y="638954"/>
                  </a:lnTo>
                  <a:lnTo>
                    <a:pt x="109156" y="638954"/>
                  </a:lnTo>
                  <a:lnTo>
                    <a:pt x="106617" y="640872"/>
                  </a:lnTo>
                  <a:lnTo>
                    <a:pt x="106617" y="643748"/>
                  </a:lnTo>
                  <a:lnTo>
                    <a:pt x="106617" y="646624"/>
                  </a:lnTo>
                  <a:lnTo>
                    <a:pt x="109156" y="648542"/>
                  </a:lnTo>
                  <a:lnTo>
                    <a:pt x="112964" y="648542"/>
                  </a:lnTo>
                  <a:lnTo>
                    <a:pt x="115501" y="648542"/>
                  </a:lnTo>
                  <a:lnTo>
                    <a:pt x="119309" y="646624"/>
                  </a:lnTo>
                  <a:lnTo>
                    <a:pt x="119309" y="643748"/>
                  </a:lnTo>
                </a:path>
                <a:path w="1075055" h="1532254">
                  <a:moveTo>
                    <a:pt x="119309" y="563163"/>
                  </a:moveTo>
                  <a:lnTo>
                    <a:pt x="119309" y="561233"/>
                  </a:lnTo>
                  <a:lnTo>
                    <a:pt x="115501" y="559316"/>
                  </a:lnTo>
                  <a:lnTo>
                    <a:pt x="112964" y="559316"/>
                  </a:lnTo>
                  <a:lnTo>
                    <a:pt x="109156" y="559316"/>
                  </a:lnTo>
                  <a:lnTo>
                    <a:pt x="106617" y="561233"/>
                  </a:lnTo>
                  <a:lnTo>
                    <a:pt x="106617" y="563163"/>
                  </a:lnTo>
                  <a:lnTo>
                    <a:pt x="106617" y="566040"/>
                  </a:lnTo>
                  <a:lnTo>
                    <a:pt x="109156" y="567957"/>
                  </a:lnTo>
                  <a:lnTo>
                    <a:pt x="112964" y="567957"/>
                  </a:lnTo>
                  <a:lnTo>
                    <a:pt x="115501" y="567957"/>
                  </a:lnTo>
                  <a:lnTo>
                    <a:pt x="119309" y="566040"/>
                  </a:lnTo>
                  <a:lnTo>
                    <a:pt x="119309" y="563163"/>
                  </a:lnTo>
                </a:path>
                <a:path w="1075055" h="1532254">
                  <a:moveTo>
                    <a:pt x="119309" y="482566"/>
                  </a:moveTo>
                  <a:lnTo>
                    <a:pt x="119309" y="480648"/>
                  </a:lnTo>
                  <a:lnTo>
                    <a:pt x="115501" y="478731"/>
                  </a:lnTo>
                  <a:lnTo>
                    <a:pt x="112964" y="478731"/>
                  </a:lnTo>
                  <a:lnTo>
                    <a:pt x="109156" y="478731"/>
                  </a:lnTo>
                  <a:lnTo>
                    <a:pt x="106617" y="480648"/>
                  </a:lnTo>
                  <a:lnTo>
                    <a:pt x="106617" y="482566"/>
                  </a:lnTo>
                  <a:lnTo>
                    <a:pt x="106617" y="485442"/>
                  </a:lnTo>
                  <a:lnTo>
                    <a:pt x="109156" y="487359"/>
                  </a:lnTo>
                  <a:lnTo>
                    <a:pt x="112964" y="487359"/>
                  </a:lnTo>
                  <a:lnTo>
                    <a:pt x="115501" y="487359"/>
                  </a:lnTo>
                  <a:lnTo>
                    <a:pt x="119309" y="485442"/>
                  </a:lnTo>
                  <a:lnTo>
                    <a:pt x="119309" y="482566"/>
                  </a:lnTo>
                </a:path>
                <a:path w="1075055" h="1532254">
                  <a:moveTo>
                    <a:pt x="119309" y="402927"/>
                  </a:moveTo>
                  <a:lnTo>
                    <a:pt x="119309" y="400051"/>
                  </a:lnTo>
                  <a:lnTo>
                    <a:pt x="115501" y="398133"/>
                  </a:lnTo>
                  <a:lnTo>
                    <a:pt x="112964" y="398133"/>
                  </a:lnTo>
                  <a:lnTo>
                    <a:pt x="109156" y="398133"/>
                  </a:lnTo>
                  <a:lnTo>
                    <a:pt x="106617" y="400051"/>
                  </a:lnTo>
                  <a:lnTo>
                    <a:pt x="106617" y="402927"/>
                  </a:lnTo>
                  <a:lnTo>
                    <a:pt x="106617" y="404844"/>
                  </a:lnTo>
                  <a:lnTo>
                    <a:pt x="109156" y="406762"/>
                  </a:lnTo>
                  <a:lnTo>
                    <a:pt x="112964" y="406762"/>
                  </a:lnTo>
                  <a:lnTo>
                    <a:pt x="115501" y="406762"/>
                  </a:lnTo>
                  <a:lnTo>
                    <a:pt x="119309" y="404844"/>
                  </a:lnTo>
                  <a:lnTo>
                    <a:pt x="119309" y="402927"/>
                  </a:lnTo>
                </a:path>
                <a:path w="1075055" h="1532254">
                  <a:moveTo>
                    <a:pt x="119309" y="322329"/>
                  </a:moveTo>
                  <a:lnTo>
                    <a:pt x="119309" y="319453"/>
                  </a:lnTo>
                  <a:lnTo>
                    <a:pt x="115501" y="317536"/>
                  </a:lnTo>
                  <a:lnTo>
                    <a:pt x="112964" y="317536"/>
                  </a:lnTo>
                  <a:lnTo>
                    <a:pt x="109156" y="317536"/>
                  </a:lnTo>
                  <a:lnTo>
                    <a:pt x="106617" y="319453"/>
                  </a:lnTo>
                  <a:lnTo>
                    <a:pt x="106617" y="322329"/>
                  </a:lnTo>
                  <a:lnTo>
                    <a:pt x="106617" y="325218"/>
                  </a:lnTo>
                  <a:lnTo>
                    <a:pt x="109156" y="327136"/>
                  </a:lnTo>
                  <a:lnTo>
                    <a:pt x="112964" y="327136"/>
                  </a:lnTo>
                  <a:lnTo>
                    <a:pt x="115501" y="327136"/>
                  </a:lnTo>
                  <a:lnTo>
                    <a:pt x="119309" y="325218"/>
                  </a:lnTo>
                  <a:lnTo>
                    <a:pt x="119309" y="322329"/>
                  </a:lnTo>
                </a:path>
                <a:path w="1075055" h="1532254">
                  <a:moveTo>
                    <a:pt x="119309" y="241770"/>
                  </a:moveTo>
                  <a:lnTo>
                    <a:pt x="119309" y="239853"/>
                  </a:lnTo>
                  <a:lnTo>
                    <a:pt x="115501" y="237935"/>
                  </a:lnTo>
                  <a:lnTo>
                    <a:pt x="112964" y="237935"/>
                  </a:lnTo>
                  <a:lnTo>
                    <a:pt x="109156" y="237935"/>
                  </a:lnTo>
                  <a:lnTo>
                    <a:pt x="106617" y="239853"/>
                  </a:lnTo>
                  <a:lnTo>
                    <a:pt x="106617" y="241770"/>
                  </a:lnTo>
                  <a:lnTo>
                    <a:pt x="106617" y="244582"/>
                  </a:lnTo>
                  <a:lnTo>
                    <a:pt x="109156" y="246500"/>
                  </a:lnTo>
                  <a:lnTo>
                    <a:pt x="112964" y="246500"/>
                  </a:lnTo>
                  <a:lnTo>
                    <a:pt x="115501" y="246500"/>
                  </a:lnTo>
                  <a:lnTo>
                    <a:pt x="119309" y="244582"/>
                  </a:lnTo>
                  <a:lnTo>
                    <a:pt x="119309" y="241770"/>
                  </a:lnTo>
                </a:path>
                <a:path w="1075055" h="1532254">
                  <a:moveTo>
                    <a:pt x="119309" y="161109"/>
                  </a:moveTo>
                  <a:lnTo>
                    <a:pt x="119309" y="159191"/>
                  </a:lnTo>
                  <a:lnTo>
                    <a:pt x="115501" y="157274"/>
                  </a:lnTo>
                  <a:lnTo>
                    <a:pt x="112964" y="157274"/>
                  </a:lnTo>
                  <a:lnTo>
                    <a:pt x="109156" y="157274"/>
                  </a:lnTo>
                  <a:lnTo>
                    <a:pt x="106617" y="159191"/>
                  </a:lnTo>
                  <a:lnTo>
                    <a:pt x="106617" y="161109"/>
                  </a:lnTo>
                  <a:lnTo>
                    <a:pt x="106617" y="164049"/>
                  </a:lnTo>
                  <a:lnTo>
                    <a:pt x="109156" y="165966"/>
                  </a:lnTo>
                  <a:lnTo>
                    <a:pt x="112964" y="165966"/>
                  </a:lnTo>
                  <a:lnTo>
                    <a:pt x="115501" y="165966"/>
                  </a:lnTo>
                  <a:lnTo>
                    <a:pt x="119309" y="164049"/>
                  </a:lnTo>
                  <a:lnTo>
                    <a:pt x="119309" y="161109"/>
                  </a:lnTo>
                </a:path>
                <a:path w="1075055" h="1532254">
                  <a:moveTo>
                    <a:pt x="119309" y="81470"/>
                  </a:moveTo>
                  <a:lnTo>
                    <a:pt x="119309" y="78658"/>
                  </a:lnTo>
                  <a:lnTo>
                    <a:pt x="115501" y="76740"/>
                  </a:lnTo>
                  <a:lnTo>
                    <a:pt x="112964" y="76740"/>
                  </a:lnTo>
                  <a:lnTo>
                    <a:pt x="109156" y="76740"/>
                  </a:lnTo>
                  <a:lnTo>
                    <a:pt x="106617" y="78658"/>
                  </a:lnTo>
                  <a:lnTo>
                    <a:pt x="106617" y="81470"/>
                  </a:lnTo>
                  <a:lnTo>
                    <a:pt x="106617" y="83387"/>
                  </a:lnTo>
                  <a:lnTo>
                    <a:pt x="109156" y="85305"/>
                  </a:lnTo>
                  <a:lnTo>
                    <a:pt x="112964" y="85305"/>
                  </a:lnTo>
                  <a:lnTo>
                    <a:pt x="115501" y="85305"/>
                  </a:lnTo>
                  <a:lnTo>
                    <a:pt x="119309" y="83387"/>
                  </a:lnTo>
                  <a:lnTo>
                    <a:pt x="119309" y="81470"/>
                  </a:lnTo>
                </a:path>
                <a:path w="1075055" h="1532254">
                  <a:moveTo>
                    <a:pt x="106617" y="0"/>
                  </a:moveTo>
                  <a:lnTo>
                    <a:pt x="106617" y="936"/>
                  </a:lnTo>
                  <a:lnTo>
                    <a:pt x="106617" y="2854"/>
                  </a:lnTo>
                  <a:lnTo>
                    <a:pt x="109156" y="5666"/>
                  </a:lnTo>
                  <a:lnTo>
                    <a:pt x="112964" y="5666"/>
                  </a:lnTo>
                  <a:lnTo>
                    <a:pt x="115501" y="5666"/>
                  </a:lnTo>
                  <a:lnTo>
                    <a:pt x="119309" y="2854"/>
                  </a:lnTo>
                  <a:lnTo>
                    <a:pt x="119309" y="936"/>
                  </a:lnTo>
                  <a:lnTo>
                    <a:pt x="119309" y="0"/>
                  </a:lnTo>
                </a:path>
                <a:path w="1075055" h="1532254">
                  <a:moveTo>
                    <a:pt x="12692" y="1205988"/>
                  </a:moveTo>
                  <a:lnTo>
                    <a:pt x="12692" y="1204071"/>
                  </a:lnTo>
                  <a:lnTo>
                    <a:pt x="10154" y="1202153"/>
                  </a:lnTo>
                  <a:lnTo>
                    <a:pt x="6346" y="1202153"/>
                  </a:lnTo>
                  <a:lnTo>
                    <a:pt x="2538" y="1202153"/>
                  </a:lnTo>
                  <a:lnTo>
                    <a:pt x="0" y="1204071"/>
                  </a:lnTo>
                  <a:lnTo>
                    <a:pt x="0" y="1205988"/>
                  </a:lnTo>
                  <a:lnTo>
                    <a:pt x="0" y="1208864"/>
                  </a:lnTo>
                  <a:lnTo>
                    <a:pt x="2538" y="1210782"/>
                  </a:lnTo>
                  <a:lnTo>
                    <a:pt x="6346" y="1210782"/>
                  </a:lnTo>
                  <a:lnTo>
                    <a:pt x="10154" y="1210782"/>
                  </a:lnTo>
                  <a:lnTo>
                    <a:pt x="12692" y="1208864"/>
                  </a:lnTo>
                  <a:lnTo>
                    <a:pt x="12692" y="1205988"/>
                  </a:lnTo>
                </a:path>
                <a:path w="1075055" h="1532254">
                  <a:moveTo>
                    <a:pt x="12692" y="1126349"/>
                  </a:moveTo>
                  <a:lnTo>
                    <a:pt x="12692" y="1123473"/>
                  </a:lnTo>
                  <a:lnTo>
                    <a:pt x="10154" y="1121556"/>
                  </a:lnTo>
                  <a:lnTo>
                    <a:pt x="6346" y="1121556"/>
                  </a:lnTo>
                  <a:lnTo>
                    <a:pt x="2538" y="1121556"/>
                  </a:lnTo>
                  <a:lnTo>
                    <a:pt x="0" y="1123473"/>
                  </a:lnTo>
                  <a:lnTo>
                    <a:pt x="0" y="1126349"/>
                  </a:lnTo>
                  <a:lnTo>
                    <a:pt x="0" y="1128280"/>
                  </a:lnTo>
                  <a:lnTo>
                    <a:pt x="2538" y="1130197"/>
                  </a:lnTo>
                  <a:lnTo>
                    <a:pt x="6346" y="1130197"/>
                  </a:lnTo>
                  <a:lnTo>
                    <a:pt x="10154" y="1130197"/>
                  </a:lnTo>
                  <a:lnTo>
                    <a:pt x="12692" y="1128280"/>
                  </a:lnTo>
                  <a:lnTo>
                    <a:pt x="12692" y="1126349"/>
                  </a:lnTo>
                </a:path>
                <a:path w="1075055" h="1532254">
                  <a:moveTo>
                    <a:pt x="12692" y="1045765"/>
                  </a:moveTo>
                  <a:lnTo>
                    <a:pt x="12692" y="1042888"/>
                  </a:lnTo>
                  <a:lnTo>
                    <a:pt x="10154" y="1040958"/>
                  </a:lnTo>
                  <a:lnTo>
                    <a:pt x="6346" y="1040958"/>
                  </a:lnTo>
                  <a:lnTo>
                    <a:pt x="2538" y="1040958"/>
                  </a:lnTo>
                  <a:lnTo>
                    <a:pt x="0" y="1042888"/>
                  </a:lnTo>
                  <a:lnTo>
                    <a:pt x="0" y="1045765"/>
                  </a:lnTo>
                  <a:lnTo>
                    <a:pt x="0" y="1047682"/>
                  </a:lnTo>
                  <a:lnTo>
                    <a:pt x="2538" y="1049599"/>
                  </a:lnTo>
                  <a:lnTo>
                    <a:pt x="6346" y="1049599"/>
                  </a:lnTo>
                  <a:lnTo>
                    <a:pt x="10154" y="1049599"/>
                  </a:lnTo>
                  <a:lnTo>
                    <a:pt x="12692" y="1047682"/>
                  </a:lnTo>
                  <a:lnTo>
                    <a:pt x="12692" y="1045765"/>
                  </a:lnTo>
                </a:path>
                <a:path w="1075055" h="1532254">
                  <a:moveTo>
                    <a:pt x="12692" y="965167"/>
                  </a:moveTo>
                  <a:lnTo>
                    <a:pt x="12692" y="962291"/>
                  </a:lnTo>
                  <a:lnTo>
                    <a:pt x="10154" y="960373"/>
                  </a:lnTo>
                  <a:lnTo>
                    <a:pt x="6346" y="960373"/>
                  </a:lnTo>
                  <a:lnTo>
                    <a:pt x="2538" y="960373"/>
                  </a:lnTo>
                  <a:lnTo>
                    <a:pt x="0" y="962291"/>
                  </a:lnTo>
                  <a:lnTo>
                    <a:pt x="0" y="965167"/>
                  </a:lnTo>
                  <a:lnTo>
                    <a:pt x="0" y="968043"/>
                  </a:lnTo>
                  <a:lnTo>
                    <a:pt x="2538" y="969961"/>
                  </a:lnTo>
                  <a:lnTo>
                    <a:pt x="6346" y="969961"/>
                  </a:lnTo>
                  <a:lnTo>
                    <a:pt x="10154" y="969961"/>
                  </a:lnTo>
                  <a:lnTo>
                    <a:pt x="12692" y="968043"/>
                  </a:lnTo>
                  <a:lnTo>
                    <a:pt x="12692" y="965167"/>
                  </a:lnTo>
                </a:path>
                <a:path w="1075055" h="1532254">
                  <a:moveTo>
                    <a:pt x="12692" y="884569"/>
                  </a:moveTo>
                  <a:lnTo>
                    <a:pt x="12692" y="882652"/>
                  </a:lnTo>
                  <a:lnTo>
                    <a:pt x="10154" y="880734"/>
                  </a:lnTo>
                  <a:lnTo>
                    <a:pt x="6346" y="880734"/>
                  </a:lnTo>
                  <a:lnTo>
                    <a:pt x="2538" y="880734"/>
                  </a:lnTo>
                  <a:lnTo>
                    <a:pt x="0" y="882652"/>
                  </a:lnTo>
                  <a:lnTo>
                    <a:pt x="0" y="884569"/>
                  </a:lnTo>
                  <a:lnTo>
                    <a:pt x="0" y="887446"/>
                  </a:lnTo>
                  <a:lnTo>
                    <a:pt x="2538" y="889376"/>
                  </a:lnTo>
                  <a:lnTo>
                    <a:pt x="6346" y="889376"/>
                  </a:lnTo>
                  <a:lnTo>
                    <a:pt x="10154" y="889376"/>
                  </a:lnTo>
                  <a:lnTo>
                    <a:pt x="12692" y="887446"/>
                  </a:lnTo>
                  <a:lnTo>
                    <a:pt x="12692" y="884569"/>
                  </a:lnTo>
                </a:path>
                <a:path w="1075055" h="1532254">
                  <a:moveTo>
                    <a:pt x="12692" y="803985"/>
                  </a:moveTo>
                  <a:lnTo>
                    <a:pt x="12692" y="802054"/>
                  </a:lnTo>
                  <a:lnTo>
                    <a:pt x="10154" y="800137"/>
                  </a:lnTo>
                  <a:lnTo>
                    <a:pt x="6346" y="800137"/>
                  </a:lnTo>
                  <a:lnTo>
                    <a:pt x="2538" y="800137"/>
                  </a:lnTo>
                  <a:lnTo>
                    <a:pt x="0" y="802054"/>
                  </a:lnTo>
                  <a:lnTo>
                    <a:pt x="0" y="803985"/>
                  </a:lnTo>
                  <a:lnTo>
                    <a:pt x="0" y="806861"/>
                  </a:lnTo>
                  <a:lnTo>
                    <a:pt x="2538" y="808778"/>
                  </a:lnTo>
                  <a:lnTo>
                    <a:pt x="6346" y="808778"/>
                  </a:lnTo>
                  <a:lnTo>
                    <a:pt x="10154" y="808778"/>
                  </a:lnTo>
                  <a:lnTo>
                    <a:pt x="12692" y="806861"/>
                  </a:lnTo>
                  <a:lnTo>
                    <a:pt x="12692" y="803985"/>
                  </a:lnTo>
                </a:path>
                <a:path w="1075055" h="1532254">
                  <a:moveTo>
                    <a:pt x="12692" y="724346"/>
                  </a:moveTo>
                  <a:lnTo>
                    <a:pt x="12692" y="721470"/>
                  </a:lnTo>
                  <a:lnTo>
                    <a:pt x="10154" y="719552"/>
                  </a:lnTo>
                  <a:lnTo>
                    <a:pt x="6346" y="719552"/>
                  </a:lnTo>
                  <a:lnTo>
                    <a:pt x="2538" y="719552"/>
                  </a:lnTo>
                  <a:lnTo>
                    <a:pt x="0" y="721470"/>
                  </a:lnTo>
                  <a:lnTo>
                    <a:pt x="0" y="724346"/>
                  </a:lnTo>
                  <a:lnTo>
                    <a:pt x="0" y="726263"/>
                  </a:lnTo>
                  <a:lnTo>
                    <a:pt x="2538" y="728181"/>
                  </a:lnTo>
                  <a:lnTo>
                    <a:pt x="6346" y="728181"/>
                  </a:lnTo>
                  <a:lnTo>
                    <a:pt x="10154" y="728181"/>
                  </a:lnTo>
                  <a:lnTo>
                    <a:pt x="12692" y="726263"/>
                  </a:lnTo>
                  <a:lnTo>
                    <a:pt x="12692" y="724346"/>
                  </a:lnTo>
                </a:path>
                <a:path w="1075055" h="1532254">
                  <a:moveTo>
                    <a:pt x="12692" y="643748"/>
                  </a:moveTo>
                  <a:lnTo>
                    <a:pt x="12692" y="640872"/>
                  </a:lnTo>
                  <a:lnTo>
                    <a:pt x="10154" y="638954"/>
                  </a:lnTo>
                  <a:lnTo>
                    <a:pt x="6346" y="638954"/>
                  </a:lnTo>
                  <a:lnTo>
                    <a:pt x="2538" y="638954"/>
                  </a:lnTo>
                  <a:lnTo>
                    <a:pt x="0" y="640872"/>
                  </a:lnTo>
                  <a:lnTo>
                    <a:pt x="0" y="643748"/>
                  </a:lnTo>
                  <a:lnTo>
                    <a:pt x="0" y="646624"/>
                  </a:lnTo>
                  <a:lnTo>
                    <a:pt x="2538" y="648542"/>
                  </a:lnTo>
                  <a:lnTo>
                    <a:pt x="6346" y="648542"/>
                  </a:lnTo>
                  <a:lnTo>
                    <a:pt x="10154" y="648542"/>
                  </a:lnTo>
                  <a:lnTo>
                    <a:pt x="12692" y="646624"/>
                  </a:lnTo>
                  <a:lnTo>
                    <a:pt x="12692" y="643748"/>
                  </a:lnTo>
                </a:path>
                <a:path w="1075055" h="1532254">
                  <a:moveTo>
                    <a:pt x="12692" y="563163"/>
                  </a:moveTo>
                  <a:lnTo>
                    <a:pt x="12692" y="561233"/>
                  </a:lnTo>
                  <a:lnTo>
                    <a:pt x="10154" y="559316"/>
                  </a:lnTo>
                  <a:lnTo>
                    <a:pt x="6346" y="559316"/>
                  </a:lnTo>
                  <a:lnTo>
                    <a:pt x="2538" y="559316"/>
                  </a:lnTo>
                  <a:lnTo>
                    <a:pt x="0" y="561233"/>
                  </a:lnTo>
                  <a:lnTo>
                    <a:pt x="0" y="563163"/>
                  </a:lnTo>
                  <a:lnTo>
                    <a:pt x="0" y="566040"/>
                  </a:lnTo>
                  <a:lnTo>
                    <a:pt x="2538" y="567957"/>
                  </a:lnTo>
                  <a:lnTo>
                    <a:pt x="6346" y="567957"/>
                  </a:lnTo>
                  <a:lnTo>
                    <a:pt x="10154" y="567957"/>
                  </a:lnTo>
                  <a:lnTo>
                    <a:pt x="12692" y="566040"/>
                  </a:lnTo>
                  <a:lnTo>
                    <a:pt x="12692" y="563163"/>
                  </a:lnTo>
                </a:path>
                <a:path w="1075055" h="1532254">
                  <a:moveTo>
                    <a:pt x="12692" y="482566"/>
                  </a:moveTo>
                  <a:lnTo>
                    <a:pt x="12692" y="480648"/>
                  </a:lnTo>
                  <a:lnTo>
                    <a:pt x="10154" y="478731"/>
                  </a:lnTo>
                  <a:lnTo>
                    <a:pt x="6346" y="478731"/>
                  </a:lnTo>
                  <a:lnTo>
                    <a:pt x="2538" y="478731"/>
                  </a:lnTo>
                  <a:lnTo>
                    <a:pt x="0" y="480648"/>
                  </a:lnTo>
                  <a:lnTo>
                    <a:pt x="0" y="482566"/>
                  </a:lnTo>
                  <a:lnTo>
                    <a:pt x="0" y="485442"/>
                  </a:lnTo>
                  <a:lnTo>
                    <a:pt x="2538" y="487359"/>
                  </a:lnTo>
                  <a:lnTo>
                    <a:pt x="6346" y="487359"/>
                  </a:lnTo>
                  <a:lnTo>
                    <a:pt x="10154" y="487359"/>
                  </a:lnTo>
                  <a:lnTo>
                    <a:pt x="12692" y="485442"/>
                  </a:lnTo>
                  <a:lnTo>
                    <a:pt x="12692" y="482566"/>
                  </a:lnTo>
                </a:path>
                <a:path w="1075055" h="1532254">
                  <a:moveTo>
                    <a:pt x="12692" y="402927"/>
                  </a:moveTo>
                  <a:lnTo>
                    <a:pt x="12692" y="400051"/>
                  </a:lnTo>
                  <a:lnTo>
                    <a:pt x="10154" y="398133"/>
                  </a:lnTo>
                  <a:lnTo>
                    <a:pt x="6346" y="398133"/>
                  </a:lnTo>
                  <a:lnTo>
                    <a:pt x="2538" y="398133"/>
                  </a:lnTo>
                  <a:lnTo>
                    <a:pt x="0" y="400051"/>
                  </a:lnTo>
                  <a:lnTo>
                    <a:pt x="0" y="402927"/>
                  </a:lnTo>
                  <a:lnTo>
                    <a:pt x="0" y="404844"/>
                  </a:lnTo>
                  <a:lnTo>
                    <a:pt x="2538" y="406762"/>
                  </a:lnTo>
                  <a:lnTo>
                    <a:pt x="6346" y="406762"/>
                  </a:lnTo>
                  <a:lnTo>
                    <a:pt x="10154" y="406762"/>
                  </a:lnTo>
                  <a:lnTo>
                    <a:pt x="12692" y="404844"/>
                  </a:lnTo>
                  <a:lnTo>
                    <a:pt x="12692" y="402927"/>
                  </a:lnTo>
                </a:path>
                <a:path w="1075055" h="1532254">
                  <a:moveTo>
                    <a:pt x="12692" y="322329"/>
                  </a:moveTo>
                  <a:lnTo>
                    <a:pt x="12692" y="319453"/>
                  </a:lnTo>
                  <a:lnTo>
                    <a:pt x="10154" y="317536"/>
                  </a:lnTo>
                  <a:lnTo>
                    <a:pt x="6346" y="317536"/>
                  </a:lnTo>
                  <a:lnTo>
                    <a:pt x="2538" y="317536"/>
                  </a:lnTo>
                  <a:lnTo>
                    <a:pt x="0" y="319453"/>
                  </a:lnTo>
                  <a:lnTo>
                    <a:pt x="0" y="322329"/>
                  </a:lnTo>
                  <a:lnTo>
                    <a:pt x="0" y="325218"/>
                  </a:lnTo>
                  <a:lnTo>
                    <a:pt x="2538" y="327136"/>
                  </a:lnTo>
                  <a:lnTo>
                    <a:pt x="6346" y="327136"/>
                  </a:lnTo>
                  <a:lnTo>
                    <a:pt x="10154" y="327136"/>
                  </a:lnTo>
                  <a:lnTo>
                    <a:pt x="12692" y="325218"/>
                  </a:lnTo>
                  <a:lnTo>
                    <a:pt x="12692" y="322329"/>
                  </a:lnTo>
                </a:path>
                <a:path w="1075055" h="1532254">
                  <a:moveTo>
                    <a:pt x="12692" y="241770"/>
                  </a:moveTo>
                  <a:lnTo>
                    <a:pt x="12692" y="239853"/>
                  </a:lnTo>
                  <a:lnTo>
                    <a:pt x="10154" y="237935"/>
                  </a:lnTo>
                  <a:lnTo>
                    <a:pt x="6346" y="237935"/>
                  </a:lnTo>
                  <a:lnTo>
                    <a:pt x="2538" y="237935"/>
                  </a:lnTo>
                  <a:lnTo>
                    <a:pt x="0" y="239853"/>
                  </a:lnTo>
                  <a:lnTo>
                    <a:pt x="0" y="241770"/>
                  </a:lnTo>
                  <a:lnTo>
                    <a:pt x="0" y="244582"/>
                  </a:lnTo>
                  <a:lnTo>
                    <a:pt x="2538" y="246500"/>
                  </a:lnTo>
                  <a:lnTo>
                    <a:pt x="6346" y="246500"/>
                  </a:lnTo>
                  <a:lnTo>
                    <a:pt x="10154" y="246500"/>
                  </a:lnTo>
                  <a:lnTo>
                    <a:pt x="12692" y="244582"/>
                  </a:lnTo>
                  <a:lnTo>
                    <a:pt x="12692" y="241770"/>
                  </a:lnTo>
                </a:path>
                <a:path w="1075055" h="1532254">
                  <a:moveTo>
                    <a:pt x="12692" y="161109"/>
                  </a:moveTo>
                  <a:lnTo>
                    <a:pt x="12692" y="159191"/>
                  </a:lnTo>
                  <a:lnTo>
                    <a:pt x="10154" y="157274"/>
                  </a:lnTo>
                  <a:lnTo>
                    <a:pt x="6346" y="157274"/>
                  </a:lnTo>
                  <a:lnTo>
                    <a:pt x="2538" y="157274"/>
                  </a:lnTo>
                  <a:lnTo>
                    <a:pt x="0" y="159191"/>
                  </a:lnTo>
                  <a:lnTo>
                    <a:pt x="0" y="161109"/>
                  </a:lnTo>
                  <a:lnTo>
                    <a:pt x="0" y="164049"/>
                  </a:lnTo>
                  <a:lnTo>
                    <a:pt x="2538" y="165966"/>
                  </a:lnTo>
                  <a:lnTo>
                    <a:pt x="6346" y="165966"/>
                  </a:lnTo>
                  <a:lnTo>
                    <a:pt x="10154" y="165966"/>
                  </a:lnTo>
                  <a:lnTo>
                    <a:pt x="12692" y="164049"/>
                  </a:lnTo>
                  <a:lnTo>
                    <a:pt x="12692" y="161109"/>
                  </a:lnTo>
                </a:path>
                <a:path w="1075055" h="1532254">
                  <a:moveTo>
                    <a:pt x="12692" y="81470"/>
                  </a:moveTo>
                  <a:lnTo>
                    <a:pt x="12692" y="78658"/>
                  </a:lnTo>
                  <a:lnTo>
                    <a:pt x="10154" y="76740"/>
                  </a:lnTo>
                  <a:lnTo>
                    <a:pt x="6346" y="76740"/>
                  </a:lnTo>
                  <a:lnTo>
                    <a:pt x="2538" y="76740"/>
                  </a:lnTo>
                  <a:lnTo>
                    <a:pt x="0" y="78658"/>
                  </a:lnTo>
                  <a:lnTo>
                    <a:pt x="0" y="81470"/>
                  </a:lnTo>
                  <a:lnTo>
                    <a:pt x="0" y="83387"/>
                  </a:lnTo>
                  <a:lnTo>
                    <a:pt x="2538" y="85305"/>
                  </a:lnTo>
                  <a:lnTo>
                    <a:pt x="6346" y="85305"/>
                  </a:lnTo>
                  <a:lnTo>
                    <a:pt x="10154" y="85305"/>
                  </a:lnTo>
                  <a:lnTo>
                    <a:pt x="12692" y="83387"/>
                  </a:lnTo>
                  <a:lnTo>
                    <a:pt x="12692" y="81470"/>
                  </a:lnTo>
                </a:path>
                <a:path w="1075055" h="1532254">
                  <a:moveTo>
                    <a:pt x="0" y="0"/>
                  </a:moveTo>
                  <a:lnTo>
                    <a:pt x="0" y="936"/>
                  </a:lnTo>
                  <a:lnTo>
                    <a:pt x="0" y="2854"/>
                  </a:lnTo>
                  <a:lnTo>
                    <a:pt x="2538" y="5666"/>
                  </a:lnTo>
                  <a:lnTo>
                    <a:pt x="6346" y="5666"/>
                  </a:lnTo>
                  <a:lnTo>
                    <a:pt x="10154" y="5666"/>
                  </a:lnTo>
                  <a:lnTo>
                    <a:pt x="12692" y="2854"/>
                  </a:lnTo>
                  <a:lnTo>
                    <a:pt x="12692" y="936"/>
                  </a:lnTo>
                  <a:lnTo>
                    <a:pt x="12692" y="0"/>
                  </a:lnTo>
                </a:path>
                <a:path w="1075055" h="1532254">
                  <a:moveTo>
                    <a:pt x="319852" y="1205988"/>
                  </a:moveTo>
                  <a:lnTo>
                    <a:pt x="319852" y="1208864"/>
                  </a:lnTo>
                  <a:lnTo>
                    <a:pt x="322389" y="1210782"/>
                  </a:lnTo>
                  <a:lnTo>
                    <a:pt x="324927" y="1210782"/>
                  </a:lnTo>
                  <a:lnTo>
                    <a:pt x="328733" y="1210782"/>
                  </a:lnTo>
                  <a:lnTo>
                    <a:pt x="331270" y="1208864"/>
                  </a:lnTo>
                  <a:lnTo>
                    <a:pt x="331270" y="1205988"/>
                  </a:lnTo>
                  <a:lnTo>
                    <a:pt x="331270" y="1204071"/>
                  </a:lnTo>
                  <a:lnTo>
                    <a:pt x="328733" y="1202153"/>
                  </a:lnTo>
                  <a:lnTo>
                    <a:pt x="324927" y="1202153"/>
                  </a:lnTo>
                  <a:lnTo>
                    <a:pt x="322389" y="1202153"/>
                  </a:lnTo>
                  <a:lnTo>
                    <a:pt x="319852" y="1204071"/>
                  </a:lnTo>
                  <a:lnTo>
                    <a:pt x="319852" y="1205988"/>
                  </a:lnTo>
                </a:path>
                <a:path w="1075055" h="1532254">
                  <a:moveTo>
                    <a:pt x="425202" y="1205988"/>
                  </a:moveTo>
                  <a:lnTo>
                    <a:pt x="425202" y="1208864"/>
                  </a:lnTo>
                  <a:lnTo>
                    <a:pt x="429008" y="1210782"/>
                  </a:lnTo>
                  <a:lnTo>
                    <a:pt x="431545" y="1210782"/>
                  </a:lnTo>
                  <a:lnTo>
                    <a:pt x="435351" y="1210782"/>
                  </a:lnTo>
                  <a:lnTo>
                    <a:pt x="437888" y="1208864"/>
                  </a:lnTo>
                  <a:lnTo>
                    <a:pt x="437888" y="1205988"/>
                  </a:lnTo>
                  <a:lnTo>
                    <a:pt x="437888" y="1204071"/>
                  </a:lnTo>
                  <a:lnTo>
                    <a:pt x="435351" y="1202153"/>
                  </a:lnTo>
                  <a:lnTo>
                    <a:pt x="431545" y="1202153"/>
                  </a:lnTo>
                  <a:lnTo>
                    <a:pt x="429008" y="1202153"/>
                  </a:lnTo>
                  <a:lnTo>
                    <a:pt x="425202" y="1204071"/>
                  </a:lnTo>
                  <a:lnTo>
                    <a:pt x="425202" y="1205988"/>
                  </a:lnTo>
                </a:path>
                <a:path w="1075055" h="1532254">
                  <a:moveTo>
                    <a:pt x="531820" y="1205988"/>
                  </a:moveTo>
                  <a:lnTo>
                    <a:pt x="531820" y="1208864"/>
                  </a:lnTo>
                  <a:lnTo>
                    <a:pt x="534357" y="1210782"/>
                  </a:lnTo>
                  <a:lnTo>
                    <a:pt x="538163" y="1210782"/>
                  </a:lnTo>
                  <a:lnTo>
                    <a:pt x="540701" y="1210782"/>
                  </a:lnTo>
                  <a:lnTo>
                    <a:pt x="544507" y="1208864"/>
                  </a:lnTo>
                  <a:lnTo>
                    <a:pt x="544507" y="1205988"/>
                  </a:lnTo>
                  <a:lnTo>
                    <a:pt x="544507" y="1204071"/>
                  </a:lnTo>
                  <a:lnTo>
                    <a:pt x="540701" y="1202153"/>
                  </a:lnTo>
                  <a:lnTo>
                    <a:pt x="538163" y="1202153"/>
                  </a:lnTo>
                  <a:lnTo>
                    <a:pt x="534357" y="1202153"/>
                  </a:lnTo>
                  <a:lnTo>
                    <a:pt x="531820" y="1204071"/>
                  </a:lnTo>
                  <a:lnTo>
                    <a:pt x="531820" y="1205988"/>
                  </a:lnTo>
                </a:path>
                <a:path w="1075055" h="1532254">
                  <a:moveTo>
                    <a:pt x="638438" y="1205988"/>
                  </a:moveTo>
                  <a:lnTo>
                    <a:pt x="638438" y="1208864"/>
                  </a:lnTo>
                  <a:lnTo>
                    <a:pt x="640975" y="1210782"/>
                  </a:lnTo>
                  <a:lnTo>
                    <a:pt x="644781" y="1210782"/>
                  </a:lnTo>
                  <a:lnTo>
                    <a:pt x="647319" y="1210782"/>
                  </a:lnTo>
                  <a:lnTo>
                    <a:pt x="649856" y="1208864"/>
                  </a:lnTo>
                  <a:lnTo>
                    <a:pt x="649856" y="1205988"/>
                  </a:lnTo>
                  <a:lnTo>
                    <a:pt x="649856" y="1204071"/>
                  </a:lnTo>
                  <a:lnTo>
                    <a:pt x="647319" y="1202153"/>
                  </a:lnTo>
                  <a:lnTo>
                    <a:pt x="644781" y="1202153"/>
                  </a:lnTo>
                  <a:lnTo>
                    <a:pt x="640975" y="1202153"/>
                  </a:lnTo>
                  <a:lnTo>
                    <a:pt x="638438" y="1204071"/>
                  </a:lnTo>
                  <a:lnTo>
                    <a:pt x="638438" y="1205988"/>
                  </a:lnTo>
                </a:path>
                <a:path w="1075055" h="1532254">
                  <a:moveTo>
                    <a:pt x="745056" y="1205988"/>
                  </a:moveTo>
                  <a:lnTo>
                    <a:pt x="745056" y="1208864"/>
                  </a:lnTo>
                  <a:lnTo>
                    <a:pt x="747594" y="1210782"/>
                  </a:lnTo>
                  <a:lnTo>
                    <a:pt x="750131" y="1210782"/>
                  </a:lnTo>
                  <a:lnTo>
                    <a:pt x="753937" y="1210782"/>
                  </a:lnTo>
                  <a:lnTo>
                    <a:pt x="756474" y="1208864"/>
                  </a:lnTo>
                  <a:lnTo>
                    <a:pt x="756474" y="1205988"/>
                  </a:lnTo>
                  <a:lnTo>
                    <a:pt x="756474" y="1204071"/>
                  </a:lnTo>
                  <a:lnTo>
                    <a:pt x="753937" y="1202153"/>
                  </a:lnTo>
                  <a:lnTo>
                    <a:pt x="750131" y="1202153"/>
                  </a:lnTo>
                  <a:lnTo>
                    <a:pt x="747594" y="1202153"/>
                  </a:lnTo>
                  <a:lnTo>
                    <a:pt x="745056" y="1204071"/>
                  </a:lnTo>
                  <a:lnTo>
                    <a:pt x="745056" y="1205988"/>
                  </a:lnTo>
                </a:path>
                <a:path w="1075055" h="1532254">
                  <a:moveTo>
                    <a:pt x="850406" y="1205988"/>
                  </a:moveTo>
                  <a:lnTo>
                    <a:pt x="850406" y="1208864"/>
                  </a:lnTo>
                  <a:lnTo>
                    <a:pt x="854212" y="1210782"/>
                  </a:lnTo>
                  <a:lnTo>
                    <a:pt x="856749" y="1210782"/>
                  </a:lnTo>
                  <a:lnTo>
                    <a:pt x="860555" y="1210782"/>
                  </a:lnTo>
                  <a:lnTo>
                    <a:pt x="863093" y="1208864"/>
                  </a:lnTo>
                  <a:lnTo>
                    <a:pt x="863093" y="1205988"/>
                  </a:lnTo>
                  <a:lnTo>
                    <a:pt x="863093" y="1204071"/>
                  </a:lnTo>
                  <a:lnTo>
                    <a:pt x="860555" y="1202153"/>
                  </a:lnTo>
                  <a:lnTo>
                    <a:pt x="856749" y="1202153"/>
                  </a:lnTo>
                  <a:lnTo>
                    <a:pt x="854212" y="1202153"/>
                  </a:lnTo>
                  <a:lnTo>
                    <a:pt x="850406" y="1204071"/>
                  </a:lnTo>
                  <a:lnTo>
                    <a:pt x="850406" y="1205988"/>
                  </a:lnTo>
                </a:path>
                <a:path w="1075055" h="1532254">
                  <a:moveTo>
                    <a:pt x="957024" y="1205988"/>
                  </a:moveTo>
                  <a:lnTo>
                    <a:pt x="957024" y="1208864"/>
                  </a:lnTo>
                  <a:lnTo>
                    <a:pt x="959562" y="1210782"/>
                  </a:lnTo>
                  <a:lnTo>
                    <a:pt x="963368" y="1210782"/>
                  </a:lnTo>
                  <a:lnTo>
                    <a:pt x="965905" y="1210782"/>
                  </a:lnTo>
                  <a:lnTo>
                    <a:pt x="969711" y="1208864"/>
                  </a:lnTo>
                  <a:lnTo>
                    <a:pt x="969711" y="1205988"/>
                  </a:lnTo>
                  <a:lnTo>
                    <a:pt x="969711" y="1204071"/>
                  </a:lnTo>
                  <a:lnTo>
                    <a:pt x="965905" y="1202153"/>
                  </a:lnTo>
                  <a:lnTo>
                    <a:pt x="963368" y="1202153"/>
                  </a:lnTo>
                  <a:lnTo>
                    <a:pt x="959562" y="1202153"/>
                  </a:lnTo>
                  <a:lnTo>
                    <a:pt x="957024" y="1204071"/>
                  </a:lnTo>
                  <a:lnTo>
                    <a:pt x="957024" y="1205988"/>
                  </a:lnTo>
                </a:path>
                <a:path w="1075055" h="1532254">
                  <a:moveTo>
                    <a:pt x="1063643" y="1205988"/>
                  </a:moveTo>
                  <a:lnTo>
                    <a:pt x="1063643" y="1208864"/>
                  </a:lnTo>
                  <a:lnTo>
                    <a:pt x="1066180" y="1210782"/>
                  </a:lnTo>
                  <a:lnTo>
                    <a:pt x="1069986" y="1210782"/>
                  </a:lnTo>
                  <a:lnTo>
                    <a:pt x="1072523" y="1210782"/>
                  </a:lnTo>
                  <a:lnTo>
                    <a:pt x="1075061" y="1208864"/>
                  </a:lnTo>
                  <a:lnTo>
                    <a:pt x="1075061" y="1205988"/>
                  </a:lnTo>
                  <a:lnTo>
                    <a:pt x="1075061" y="1204071"/>
                  </a:lnTo>
                  <a:lnTo>
                    <a:pt x="1072523" y="1202153"/>
                  </a:lnTo>
                  <a:lnTo>
                    <a:pt x="1069986" y="1202153"/>
                  </a:lnTo>
                  <a:lnTo>
                    <a:pt x="1066180" y="1202153"/>
                  </a:lnTo>
                  <a:lnTo>
                    <a:pt x="1063643" y="1204071"/>
                  </a:lnTo>
                  <a:lnTo>
                    <a:pt x="1063643" y="1205988"/>
                  </a:lnTo>
                </a:path>
                <a:path w="1075055" h="1532254">
                  <a:moveTo>
                    <a:pt x="1075061" y="1527406"/>
                  </a:moveTo>
                  <a:lnTo>
                    <a:pt x="1075061" y="1530285"/>
                  </a:lnTo>
                  <a:lnTo>
                    <a:pt x="1072523" y="1532204"/>
                  </a:lnTo>
                  <a:lnTo>
                    <a:pt x="1069986" y="1532204"/>
                  </a:lnTo>
                  <a:lnTo>
                    <a:pt x="1066180" y="1532204"/>
                  </a:lnTo>
                  <a:lnTo>
                    <a:pt x="1063643" y="1530285"/>
                  </a:lnTo>
                  <a:lnTo>
                    <a:pt x="1063643" y="1527406"/>
                  </a:lnTo>
                  <a:lnTo>
                    <a:pt x="1063643" y="1524528"/>
                  </a:lnTo>
                  <a:lnTo>
                    <a:pt x="1066180" y="1522609"/>
                  </a:lnTo>
                  <a:lnTo>
                    <a:pt x="1069986" y="1522609"/>
                  </a:lnTo>
                  <a:lnTo>
                    <a:pt x="1072523" y="1522609"/>
                  </a:lnTo>
                  <a:lnTo>
                    <a:pt x="1075061" y="1524528"/>
                  </a:lnTo>
                  <a:lnTo>
                    <a:pt x="1075061" y="1527406"/>
                  </a:lnTo>
                  <a:close/>
                </a:path>
                <a:path w="1075055" h="1532254">
                  <a:moveTo>
                    <a:pt x="969711" y="1527406"/>
                  </a:moveTo>
                  <a:lnTo>
                    <a:pt x="969711" y="1530285"/>
                  </a:lnTo>
                  <a:lnTo>
                    <a:pt x="965905" y="1532204"/>
                  </a:lnTo>
                  <a:lnTo>
                    <a:pt x="963368" y="1532204"/>
                  </a:lnTo>
                  <a:lnTo>
                    <a:pt x="959562" y="1532204"/>
                  </a:lnTo>
                  <a:lnTo>
                    <a:pt x="957024" y="1530285"/>
                  </a:lnTo>
                  <a:lnTo>
                    <a:pt x="957024" y="1527406"/>
                  </a:lnTo>
                  <a:lnTo>
                    <a:pt x="957024" y="1524528"/>
                  </a:lnTo>
                  <a:lnTo>
                    <a:pt x="959562" y="1522609"/>
                  </a:lnTo>
                  <a:lnTo>
                    <a:pt x="963368" y="1522609"/>
                  </a:lnTo>
                  <a:lnTo>
                    <a:pt x="965905" y="1522609"/>
                  </a:lnTo>
                  <a:lnTo>
                    <a:pt x="969711" y="1524528"/>
                  </a:lnTo>
                  <a:lnTo>
                    <a:pt x="969711" y="1527406"/>
                  </a:lnTo>
                  <a:close/>
                </a:path>
                <a:path w="1075055" h="1532254">
                  <a:moveTo>
                    <a:pt x="863093" y="1527406"/>
                  </a:moveTo>
                  <a:lnTo>
                    <a:pt x="863093" y="1530285"/>
                  </a:lnTo>
                  <a:lnTo>
                    <a:pt x="860555" y="1532204"/>
                  </a:lnTo>
                  <a:lnTo>
                    <a:pt x="856749" y="1532204"/>
                  </a:lnTo>
                  <a:lnTo>
                    <a:pt x="854212" y="1532204"/>
                  </a:lnTo>
                  <a:lnTo>
                    <a:pt x="850406" y="1530285"/>
                  </a:lnTo>
                  <a:lnTo>
                    <a:pt x="850406" y="1527406"/>
                  </a:lnTo>
                  <a:lnTo>
                    <a:pt x="850406" y="1524528"/>
                  </a:lnTo>
                  <a:lnTo>
                    <a:pt x="854212" y="1522609"/>
                  </a:lnTo>
                  <a:lnTo>
                    <a:pt x="856749" y="1522609"/>
                  </a:lnTo>
                  <a:lnTo>
                    <a:pt x="860555" y="1522609"/>
                  </a:lnTo>
                  <a:lnTo>
                    <a:pt x="863093" y="1524528"/>
                  </a:lnTo>
                  <a:lnTo>
                    <a:pt x="863093" y="1527406"/>
                  </a:lnTo>
                  <a:close/>
                </a:path>
                <a:path w="1075055" h="1532254">
                  <a:moveTo>
                    <a:pt x="756474" y="1527406"/>
                  </a:moveTo>
                  <a:lnTo>
                    <a:pt x="756474" y="1530285"/>
                  </a:lnTo>
                  <a:lnTo>
                    <a:pt x="753937" y="1532204"/>
                  </a:lnTo>
                  <a:lnTo>
                    <a:pt x="750131" y="1532204"/>
                  </a:lnTo>
                  <a:lnTo>
                    <a:pt x="747594" y="1532204"/>
                  </a:lnTo>
                  <a:lnTo>
                    <a:pt x="745056" y="1530285"/>
                  </a:lnTo>
                  <a:lnTo>
                    <a:pt x="745056" y="1527406"/>
                  </a:lnTo>
                  <a:lnTo>
                    <a:pt x="745056" y="1524528"/>
                  </a:lnTo>
                  <a:lnTo>
                    <a:pt x="747594" y="1522609"/>
                  </a:lnTo>
                  <a:lnTo>
                    <a:pt x="750131" y="1522609"/>
                  </a:lnTo>
                  <a:lnTo>
                    <a:pt x="753937" y="1522609"/>
                  </a:lnTo>
                  <a:lnTo>
                    <a:pt x="756474" y="1524528"/>
                  </a:lnTo>
                  <a:lnTo>
                    <a:pt x="756474" y="1527406"/>
                  </a:lnTo>
                  <a:close/>
                </a:path>
                <a:path w="1075055" h="1532254">
                  <a:moveTo>
                    <a:pt x="649856" y="1527406"/>
                  </a:moveTo>
                  <a:lnTo>
                    <a:pt x="649856" y="1530285"/>
                  </a:lnTo>
                  <a:lnTo>
                    <a:pt x="647319" y="1532204"/>
                  </a:lnTo>
                  <a:lnTo>
                    <a:pt x="644782" y="1532204"/>
                  </a:lnTo>
                  <a:lnTo>
                    <a:pt x="640976" y="1532204"/>
                  </a:lnTo>
                  <a:lnTo>
                    <a:pt x="638438" y="1530285"/>
                  </a:lnTo>
                  <a:lnTo>
                    <a:pt x="638438" y="1527406"/>
                  </a:lnTo>
                  <a:lnTo>
                    <a:pt x="638438" y="1524528"/>
                  </a:lnTo>
                  <a:lnTo>
                    <a:pt x="640976" y="1522609"/>
                  </a:lnTo>
                  <a:lnTo>
                    <a:pt x="644782" y="1522609"/>
                  </a:lnTo>
                  <a:lnTo>
                    <a:pt x="647319" y="1522609"/>
                  </a:lnTo>
                  <a:lnTo>
                    <a:pt x="649856" y="1524528"/>
                  </a:lnTo>
                  <a:lnTo>
                    <a:pt x="649856" y="1527406"/>
                  </a:lnTo>
                  <a:close/>
                </a:path>
                <a:path w="1075055" h="1532254">
                  <a:moveTo>
                    <a:pt x="544507" y="1527406"/>
                  </a:moveTo>
                  <a:lnTo>
                    <a:pt x="544507" y="1530285"/>
                  </a:lnTo>
                  <a:lnTo>
                    <a:pt x="540701" y="1532204"/>
                  </a:lnTo>
                  <a:lnTo>
                    <a:pt x="538163" y="1532204"/>
                  </a:lnTo>
                  <a:lnTo>
                    <a:pt x="534357" y="1532204"/>
                  </a:lnTo>
                  <a:lnTo>
                    <a:pt x="531820" y="1530285"/>
                  </a:lnTo>
                  <a:lnTo>
                    <a:pt x="531820" y="1527406"/>
                  </a:lnTo>
                  <a:lnTo>
                    <a:pt x="531820" y="1524528"/>
                  </a:lnTo>
                  <a:lnTo>
                    <a:pt x="534357" y="1522609"/>
                  </a:lnTo>
                  <a:lnTo>
                    <a:pt x="538163" y="1522609"/>
                  </a:lnTo>
                  <a:lnTo>
                    <a:pt x="540701" y="1522609"/>
                  </a:lnTo>
                  <a:lnTo>
                    <a:pt x="544507" y="1524528"/>
                  </a:lnTo>
                  <a:lnTo>
                    <a:pt x="544507" y="1527406"/>
                  </a:lnTo>
                  <a:close/>
                </a:path>
                <a:path w="1075055" h="1532254">
                  <a:moveTo>
                    <a:pt x="437888" y="1527406"/>
                  </a:moveTo>
                  <a:lnTo>
                    <a:pt x="437888" y="1530285"/>
                  </a:lnTo>
                  <a:lnTo>
                    <a:pt x="435351" y="1532204"/>
                  </a:lnTo>
                  <a:lnTo>
                    <a:pt x="431545" y="1532204"/>
                  </a:lnTo>
                  <a:lnTo>
                    <a:pt x="429008" y="1532204"/>
                  </a:lnTo>
                  <a:lnTo>
                    <a:pt x="425202" y="1530285"/>
                  </a:lnTo>
                  <a:lnTo>
                    <a:pt x="425202" y="1527406"/>
                  </a:lnTo>
                  <a:lnTo>
                    <a:pt x="425202" y="1524528"/>
                  </a:lnTo>
                  <a:lnTo>
                    <a:pt x="429008" y="1522609"/>
                  </a:lnTo>
                  <a:lnTo>
                    <a:pt x="431545" y="1522609"/>
                  </a:lnTo>
                  <a:lnTo>
                    <a:pt x="435351" y="1522609"/>
                  </a:lnTo>
                  <a:lnTo>
                    <a:pt x="437888" y="1524528"/>
                  </a:lnTo>
                  <a:lnTo>
                    <a:pt x="437888" y="1527406"/>
                  </a:lnTo>
                  <a:close/>
                </a:path>
                <a:path w="1075055" h="1532254">
                  <a:moveTo>
                    <a:pt x="331270" y="1527406"/>
                  </a:moveTo>
                  <a:lnTo>
                    <a:pt x="331270" y="1530285"/>
                  </a:lnTo>
                  <a:lnTo>
                    <a:pt x="328733" y="1532204"/>
                  </a:lnTo>
                  <a:lnTo>
                    <a:pt x="324927" y="1532204"/>
                  </a:lnTo>
                  <a:lnTo>
                    <a:pt x="322389" y="1532204"/>
                  </a:lnTo>
                  <a:lnTo>
                    <a:pt x="319852" y="1530285"/>
                  </a:lnTo>
                  <a:lnTo>
                    <a:pt x="319852" y="1527406"/>
                  </a:lnTo>
                  <a:lnTo>
                    <a:pt x="319852" y="1524528"/>
                  </a:lnTo>
                  <a:lnTo>
                    <a:pt x="322389" y="1522609"/>
                  </a:lnTo>
                  <a:lnTo>
                    <a:pt x="324927" y="1522609"/>
                  </a:lnTo>
                  <a:lnTo>
                    <a:pt x="328733" y="1522609"/>
                  </a:lnTo>
                  <a:lnTo>
                    <a:pt x="331270" y="1524528"/>
                  </a:lnTo>
                  <a:lnTo>
                    <a:pt x="331270" y="1527406"/>
                  </a:lnTo>
                  <a:close/>
                </a:path>
                <a:path w="1075055" h="1532254">
                  <a:moveTo>
                    <a:pt x="224652" y="1527406"/>
                  </a:moveTo>
                  <a:lnTo>
                    <a:pt x="224652" y="1530285"/>
                  </a:lnTo>
                  <a:lnTo>
                    <a:pt x="222114" y="1532204"/>
                  </a:lnTo>
                  <a:lnTo>
                    <a:pt x="219577" y="1532204"/>
                  </a:lnTo>
                  <a:lnTo>
                    <a:pt x="215771" y="1532204"/>
                  </a:lnTo>
                  <a:lnTo>
                    <a:pt x="213234" y="1530285"/>
                  </a:lnTo>
                  <a:lnTo>
                    <a:pt x="213234" y="1527406"/>
                  </a:lnTo>
                  <a:lnTo>
                    <a:pt x="213234" y="1524528"/>
                  </a:lnTo>
                  <a:lnTo>
                    <a:pt x="215771" y="1522609"/>
                  </a:lnTo>
                  <a:lnTo>
                    <a:pt x="219577" y="1522609"/>
                  </a:lnTo>
                  <a:lnTo>
                    <a:pt x="222114" y="1522609"/>
                  </a:lnTo>
                  <a:lnTo>
                    <a:pt x="224652" y="1524528"/>
                  </a:lnTo>
                  <a:lnTo>
                    <a:pt x="224652" y="1527406"/>
                  </a:lnTo>
                  <a:close/>
                </a:path>
                <a:path w="1075055" h="1532254">
                  <a:moveTo>
                    <a:pt x="119309" y="1527406"/>
                  </a:moveTo>
                  <a:lnTo>
                    <a:pt x="119309" y="1530285"/>
                  </a:lnTo>
                  <a:lnTo>
                    <a:pt x="115501" y="1532204"/>
                  </a:lnTo>
                  <a:lnTo>
                    <a:pt x="112964" y="1532204"/>
                  </a:lnTo>
                  <a:lnTo>
                    <a:pt x="109156" y="1532204"/>
                  </a:lnTo>
                  <a:lnTo>
                    <a:pt x="106617" y="1530285"/>
                  </a:lnTo>
                  <a:lnTo>
                    <a:pt x="106617" y="1527406"/>
                  </a:lnTo>
                  <a:lnTo>
                    <a:pt x="106617" y="1524528"/>
                  </a:lnTo>
                  <a:lnTo>
                    <a:pt x="109156" y="1522609"/>
                  </a:lnTo>
                  <a:lnTo>
                    <a:pt x="112964" y="1522609"/>
                  </a:lnTo>
                  <a:lnTo>
                    <a:pt x="115501" y="1522609"/>
                  </a:lnTo>
                  <a:lnTo>
                    <a:pt x="119309" y="1524528"/>
                  </a:lnTo>
                  <a:lnTo>
                    <a:pt x="119309" y="1527406"/>
                  </a:lnTo>
                  <a:close/>
                </a:path>
                <a:path w="1075055" h="1532254">
                  <a:moveTo>
                    <a:pt x="12692" y="1527406"/>
                  </a:moveTo>
                  <a:lnTo>
                    <a:pt x="12692" y="1530285"/>
                  </a:lnTo>
                  <a:lnTo>
                    <a:pt x="10154" y="1532204"/>
                  </a:lnTo>
                  <a:lnTo>
                    <a:pt x="6346" y="1532204"/>
                  </a:lnTo>
                  <a:lnTo>
                    <a:pt x="3807" y="1532204"/>
                  </a:lnTo>
                  <a:lnTo>
                    <a:pt x="0" y="1530285"/>
                  </a:lnTo>
                  <a:lnTo>
                    <a:pt x="0" y="1527406"/>
                  </a:lnTo>
                  <a:lnTo>
                    <a:pt x="0" y="1524528"/>
                  </a:lnTo>
                  <a:lnTo>
                    <a:pt x="3807" y="1522609"/>
                  </a:lnTo>
                  <a:lnTo>
                    <a:pt x="6346" y="1522609"/>
                  </a:lnTo>
                  <a:lnTo>
                    <a:pt x="10154" y="1522609"/>
                  </a:lnTo>
                  <a:lnTo>
                    <a:pt x="12692" y="1524528"/>
                  </a:lnTo>
                  <a:lnTo>
                    <a:pt x="12692" y="1527406"/>
                  </a:lnTo>
                  <a:close/>
                </a:path>
                <a:path w="1075055" h="1532254">
                  <a:moveTo>
                    <a:pt x="1075061" y="1446812"/>
                  </a:moveTo>
                  <a:lnTo>
                    <a:pt x="1075061" y="1449691"/>
                  </a:lnTo>
                  <a:lnTo>
                    <a:pt x="1072523" y="1451609"/>
                  </a:lnTo>
                  <a:lnTo>
                    <a:pt x="1069986" y="1451609"/>
                  </a:lnTo>
                  <a:lnTo>
                    <a:pt x="1066180" y="1451609"/>
                  </a:lnTo>
                  <a:lnTo>
                    <a:pt x="1063643" y="1449691"/>
                  </a:lnTo>
                  <a:lnTo>
                    <a:pt x="1063643" y="1446812"/>
                  </a:lnTo>
                  <a:lnTo>
                    <a:pt x="1063643" y="1444893"/>
                  </a:lnTo>
                  <a:lnTo>
                    <a:pt x="1066180" y="1442974"/>
                  </a:lnTo>
                  <a:lnTo>
                    <a:pt x="1069986" y="1442974"/>
                  </a:lnTo>
                  <a:lnTo>
                    <a:pt x="1072523" y="1442974"/>
                  </a:lnTo>
                  <a:lnTo>
                    <a:pt x="1075061" y="1444893"/>
                  </a:lnTo>
                  <a:lnTo>
                    <a:pt x="1075061" y="1446812"/>
                  </a:lnTo>
                  <a:close/>
                </a:path>
                <a:path w="1075055" h="1532254">
                  <a:moveTo>
                    <a:pt x="969711" y="1446812"/>
                  </a:moveTo>
                  <a:lnTo>
                    <a:pt x="969711" y="1449691"/>
                  </a:lnTo>
                  <a:lnTo>
                    <a:pt x="965905" y="1451609"/>
                  </a:lnTo>
                  <a:lnTo>
                    <a:pt x="963368" y="1451609"/>
                  </a:lnTo>
                  <a:lnTo>
                    <a:pt x="959562" y="1451609"/>
                  </a:lnTo>
                  <a:lnTo>
                    <a:pt x="957024" y="1449691"/>
                  </a:lnTo>
                  <a:lnTo>
                    <a:pt x="957024" y="1446812"/>
                  </a:lnTo>
                  <a:lnTo>
                    <a:pt x="957024" y="1444893"/>
                  </a:lnTo>
                  <a:lnTo>
                    <a:pt x="959562" y="1442974"/>
                  </a:lnTo>
                  <a:lnTo>
                    <a:pt x="963368" y="1442974"/>
                  </a:lnTo>
                  <a:lnTo>
                    <a:pt x="965905" y="1442974"/>
                  </a:lnTo>
                  <a:lnTo>
                    <a:pt x="969711" y="1444893"/>
                  </a:lnTo>
                  <a:lnTo>
                    <a:pt x="969711" y="1446812"/>
                  </a:lnTo>
                  <a:close/>
                </a:path>
                <a:path w="1075055" h="1532254">
                  <a:moveTo>
                    <a:pt x="863093" y="1446812"/>
                  </a:moveTo>
                  <a:lnTo>
                    <a:pt x="863093" y="1449691"/>
                  </a:lnTo>
                  <a:lnTo>
                    <a:pt x="860555" y="1451609"/>
                  </a:lnTo>
                  <a:lnTo>
                    <a:pt x="856749" y="1451609"/>
                  </a:lnTo>
                  <a:lnTo>
                    <a:pt x="854212" y="1451609"/>
                  </a:lnTo>
                  <a:lnTo>
                    <a:pt x="850406" y="1449691"/>
                  </a:lnTo>
                  <a:lnTo>
                    <a:pt x="850406" y="1446812"/>
                  </a:lnTo>
                  <a:lnTo>
                    <a:pt x="850406" y="1444893"/>
                  </a:lnTo>
                  <a:lnTo>
                    <a:pt x="854212" y="1442974"/>
                  </a:lnTo>
                  <a:lnTo>
                    <a:pt x="856749" y="1442974"/>
                  </a:lnTo>
                  <a:lnTo>
                    <a:pt x="860555" y="1442974"/>
                  </a:lnTo>
                  <a:lnTo>
                    <a:pt x="863093" y="1444893"/>
                  </a:lnTo>
                  <a:lnTo>
                    <a:pt x="863093" y="1446812"/>
                  </a:lnTo>
                  <a:close/>
                </a:path>
                <a:path w="1075055" h="1532254">
                  <a:moveTo>
                    <a:pt x="756474" y="1446812"/>
                  </a:moveTo>
                  <a:lnTo>
                    <a:pt x="756474" y="1449691"/>
                  </a:lnTo>
                  <a:lnTo>
                    <a:pt x="753937" y="1451609"/>
                  </a:lnTo>
                  <a:lnTo>
                    <a:pt x="750131" y="1451609"/>
                  </a:lnTo>
                  <a:lnTo>
                    <a:pt x="747594" y="1451609"/>
                  </a:lnTo>
                  <a:lnTo>
                    <a:pt x="745056" y="1449691"/>
                  </a:lnTo>
                  <a:lnTo>
                    <a:pt x="745056" y="1446812"/>
                  </a:lnTo>
                  <a:lnTo>
                    <a:pt x="745056" y="1444893"/>
                  </a:lnTo>
                  <a:lnTo>
                    <a:pt x="747594" y="1442974"/>
                  </a:lnTo>
                  <a:lnTo>
                    <a:pt x="750131" y="1442974"/>
                  </a:lnTo>
                  <a:lnTo>
                    <a:pt x="753937" y="1442974"/>
                  </a:lnTo>
                  <a:lnTo>
                    <a:pt x="756474" y="1444893"/>
                  </a:lnTo>
                  <a:lnTo>
                    <a:pt x="756474" y="1446812"/>
                  </a:lnTo>
                  <a:close/>
                </a:path>
                <a:path w="1075055" h="1532254">
                  <a:moveTo>
                    <a:pt x="649856" y="1446812"/>
                  </a:moveTo>
                  <a:lnTo>
                    <a:pt x="649856" y="1449691"/>
                  </a:lnTo>
                  <a:lnTo>
                    <a:pt x="647319" y="1451609"/>
                  </a:lnTo>
                  <a:lnTo>
                    <a:pt x="644782" y="1451609"/>
                  </a:lnTo>
                  <a:lnTo>
                    <a:pt x="640976" y="1451609"/>
                  </a:lnTo>
                  <a:lnTo>
                    <a:pt x="638438" y="1449691"/>
                  </a:lnTo>
                  <a:lnTo>
                    <a:pt x="638438" y="1446812"/>
                  </a:lnTo>
                  <a:lnTo>
                    <a:pt x="638438" y="1444893"/>
                  </a:lnTo>
                  <a:lnTo>
                    <a:pt x="640976" y="1442974"/>
                  </a:lnTo>
                  <a:lnTo>
                    <a:pt x="644782" y="1442974"/>
                  </a:lnTo>
                  <a:lnTo>
                    <a:pt x="647319" y="1442974"/>
                  </a:lnTo>
                  <a:lnTo>
                    <a:pt x="649856" y="1444893"/>
                  </a:lnTo>
                  <a:lnTo>
                    <a:pt x="649856" y="1446812"/>
                  </a:lnTo>
                  <a:close/>
                </a:path>
                <a:path w="1075055" h="1532254">
                  <a:moveTo>
                    <a:pt x="544507" y="1446812"/>
                  </a:moveTo>
                  <a:lnTo>
                    <a:pt x="544507" y="1449691"/>
                  </a:lnTo>
                  <a:lnTo>
                    <a:pt x="540701" y="1451609"/>
                  </a:lnTo>
                  <a:lnTo>
                    <a:pt x="538163" y="1451609"/>
                  </a:lnTo>
                  <a:lnTo>
                    <a:pt x="534357" y="1451609"/>
                  </a:lnTo>
                  <a:lnTo>
                    <a:pt x="531820" y="1449691"/>
                  </a:lnTo>
                  <a:lnTo>
                    <a:pt x="531820" y="1446812"/>
                  </a:lnTo>
                  <a:lnTo>
                    <a:pt x="531820" y="1444893"/>
                  </a:lnTo>
                  <a:lnTo>
                    <a:pt x="534357" y="1442974"/>
                  </a:lnTo>
                  <a:lnTo>
                    <a:pt x="538163" y="1442974"/>
                  </a:lnTo>
                  <a:lnTo>
                    <a:pt x="540701" y="1442974"/>
                  </a:lnTo>
                  <a:lnTo>
                    <a:pt x="544507" y="1444893"/>
                  </a:lnTo>
                  <a:lnTo>
                    <a:pt x="544507" y="1446812"/>
                  </a:lnTo>
                  <a:close/>
                </a:path>
                <a:path w="1075055" h="1532254">
                  <a:moveTo>
                    <a:pt x="437888" y="1446812"/>
                  </a:moveTo>
                  <a:lnTo>
                    <a:pt x="437888" y="1449691"/>
                  </a:lnTo>
                  <a:lnTo>
                    <a:pt x="435351" y="1451609"/>
                  </a:lnTo>
                  <a:lnTo>
                    <a:pt x="431545" y="1451609"/>
                  </a:lnTo>
                  <a:lnTo>
                    <a:pt x="429008" y="1451609"/>
                  </a:lnTo>
                  <a:lnTo>
                    <a:pt x="425202" y="1449691"/>
                  </a:lnTo>
                  <a:lnTo>
                    <a:pt x="425202" y="1446812"/>
                  </a:lnTo>
                  <a:lnTo>
                    <a:pt x="425202" y="1444893"/>
                  </a:lnTo>
                  <a:lnTo>
                    <a:pt x="429008" y="1442974"/>
                  </a:lnTo>
                  <a:lnTo>
                    <a:pt x="431545" y="1442974"/>
                  </a:lnTo>
                  <a:lnTo>
                    <a:pt x="435351" y="1442974"/>
                  </a:lnTo>
                  <a:lnTo>
                    <a:pt x="437888" y="1444893"/>
                  </a:lnTo>
                  <a:lnTo>
                    <a:pt x="437888" y="1446812"/>
                  </a:lnTo>
                  <a:close/>
                </a:path>
                <a:path w="1075055" h="1532254">
                  <a:moveTo>
                    <a:pt x="331270" y="1446812"/>
                  </a:moveTo>
                  <a:lnTo>
                    <a:pt x="331270" y="1449691"/>
                  </a:lnTo>
                  <a:lnTo>
                    <a:pt x="328733" y="1451609"/>
                  </a:lnTo>
                  <a:lnTo>
                    <a:pt x="324927" y="1451609"/>
                  </a:lnTo>
                  <a:lnTo>
                    <a:pt x="322389" y="1451609"/>
                  </a:lnTo>
                  <a:lnTo>
                    <a:pt x="319852" y="1449691"/>
                  </a:lnTo>
                  <a:lnTo>
                    <a:pt x="319852" y="1446812"/>
                  </a:lnTo>
                  <a:lnTo>
                    <a:pt x="319852" y="1444893"/>
                  </a:lnTo>
                  <a:lnTo>
                    <a:pt x="322389" y="1442974"/>
                  </a:lnTo>
                  <a:lnTo>
                    <a:pt x="324927" y="1442974"/>
                  </a:lnTo>
                  <a:lnTo>
                    <a:pt x="328733" y="1442974"/>
                  </a:lnTo>
                  <a:lnTo>
                    <a:pt x="331270" y="1444893"/>
                  </a:lnTo>
                  <a:lnTo>
                    <a:pt x="331270" y="1446812"/>
                  </a:lnTo>
                  <a:close/>
                </a:path>
                <a:path w="1075055" h="1532254">
                  <a:moveTo>
                    <a:pt x="224652" y="1446812"/>
                  </a:moveTo>
                  <a:lnTo>
                    <a:pt x="224652" y="1449691"/>
                  </a:lnTo>
                  <a:lnTo>
                    <a:pt x="222114" y="1451609"/>
                  </a:lnTo>
                  <a:lnTo>
                    <a:pt x="219577" y="1451609"/>
                  </a:lnTo>
                  <a:lnTo>
                    <a:pt x="215771" y="1451609"/>
                  </a:lnTo>
                  <a:lnTo>
                    <a:pt x="213234" y="1449691"/>
                  </a:lnTo>
                  <a:lnTo>
                    <a:pt x="213234" y="1446812"/>
                  </a:lnTo>
                  <a:lnTo>
                    <a:pt x="213234" y="1444893"/>
                  </a:lnTo>
                  <a:lnTo>
                    <a:pt x="215771" y="1442974"/>
                  </a:lnTo>
                  <a:lnTo>
                    <a:pt x="219577" y="1442974"/>
                  </a:lnTo>
                  <a:lnTo>
                    <a:pt x="222114" y="1442974"/>
                  </a:lnTo>
                  <a:lnTo>
                    <a:pt x="224652" y="1444893"/>
                  </a:lnTo>
                  <a:lnTo>
                    <a:pt x="224652" y="1446812"/>
                  </a:lnTo>
                  <a:close/>
                </a:path>
                <a:path w="1075055" h="1532254">
                  <a:moveTo>
                    <a:pt x="119309" y="1446812"/>
                  </a:moveTo>
                  <a:lnTo>
                    <a:pt x="119309" y="1449691"/>
                  </a:lnTo>
                  <a:lnTo>
                    <a:pt x="115501" y="1451609"/>
                  </a:lnTo>
                  <a:lnTo>
                    <a:pt x="112964" y="1451609"/>
                  </a:lnTo>
                  <a:lnTo>
                    <a:pt x="109156" y="1451609"/>
                  </a:lnTo>
                  <a:lnTo>
                    <a:pt x="106617" y="1449691"/>
                  </a:lnTo>
                  <a:lnTo>
                    <a:pt x="106617" y="1446812"/>
                  </a:lnTo>
                  <a:lnTo>
                    <a:pt x="106617" y="1444893"/>
                  </a:lnTo>
                  <a:lnTo>
                    <a:pt x="109156" y="1442974"/>
                  </a:lnTo>
                  <a:lnTo>
                    <a:pt x="112964" y="1442974"/>
                  </a:lnTo>
                  <a:lnTo>
                    <a:pt x="115501" y="1442974"/>
                  </a:lnTo>
                  <a:lnTo>
                    <a:pt x="119309" y="1444893"/>
                  </a:lnTo>
                  <a:lnTo>
                    <a:pt x="119309" y="1446812"/>
                  </a:lnTo>
                  <a:close/>
                </a:path>
                <a:path w="1075055" h="1532254">
                  <a:moveTo>
                    <a:pt x="12692" y="1446812"/>
                  </a:moveTo>
                  <a:lnTo>
                    <a:pt x="12692" y="1449691"/>
                  </a:lnTo>
                  <a:lnTo>
                    <a:pt x="10154" y="1451609"/>
                  </a:lnTo>
                  <a:lnTo>
                    <a:pt x="6346" y="1451609"/>
                  </a:lnTo>
                  <a:lnTo>
                    <a:pt x="3807" y="1451609"/>
                  </a:lnTo>
                  <a:lnTo>
                    <a:pt x="0" y="1449691"/>
                  </a:lnTo>
                  <a:lnTo>
                    <a:pt x="0" y="1446812"/>
                  </a:lnTo>
                  <a:lnTo>
                    <a:pt x="0" y="1444893"/>
                  </a:lnTo>
                  <a:lnTo>
                    <a:pt x="3807" y="1442974"/>
                  </a:lnTo>
                  <a:lnTo>
                    <a:pt x="6346" y="1442974"/>
                  </a:lnTo>
                  <a:lnTo>
                    <a:pt x="10154" y="1442974"/>
                  </a:lnTo>
                  <a:lnTo>
                    <a:pt x="12692" y="1444893"/>
                  </a:lnTo>
                  <a:lnTo>
                    <a:pt x="12692" y="1446812"/>
                  </a:lnTo>
                  <a:close/>
                </a:path>
                <a:path w="1075055" h="1532254">
                  <a:moveTo>
                    <a:pt x="1075061" y="1366225"/>
                  </a:moveTo>
                  <a:lnTo>
                    <a:pt x="1075061" y="1369101"/>
                  </a:lnTo>
                  <a:lnTo>
                    <a:pt x="1072523" y="1371018"/>
                  </a:lnTo>
                  <a:lnTo>
                    <a:pt x="1069986" y="1371018"/>
                  </a:lnTo>
                  <a:lnTo>
                    <a:pt x="1066180" y="1371018"/>
                  </a:lnTo>
                  <a:lnTo>
                    <a:pt x="1063643" y="1369101"/>
                  </a:lnTo>
                  <a:lnTo>
                    <a:pt x="1063643" y="1366225"/>
                  </a:lnTo>
                  <a:lnTo>
                    <a:pt x="1063643" y="1364294"/>
                  </a:lnTo>
                  <a:lnTo>
                    <a:pt x="1066180" y="1362377"/>
                  </a:lnTo>
                  <a:lnTo>
                    <a:pt x="1069986" y="1362377"/>
                  </a:lnTo>
                  <a:lnTo>
                    <a:pt x="1072523" y="1362377"/>
                  </a:lnTo>
                  <a:lnTo>
                    <a:pt x="1075061" y="1364294"/>
                  </a:lnTo>
                  <a:lnTo>
                    <a:pt x="1075061" y="1366225"/>
                  </a:lnTo>
                  <a:close/>
                </a:path>
                <a:path w="1075055" h="1532254">
                  <a:moveTo>
                    <a:pt x="969711" y="1366225"/>
                  </a:moveTo>
                  <a:lnTo>
                    <a:pt x="969711" y="1369101"/>
                  </a:lnTo>
                  <a:lnTo>
                    <a:pt x="965905" y="1371018"/>
                  </a:lnTo>
                  <a:lnTo>
                    <a:pt x="963368" y="1371018"/>
                  </a:lnTo>
                  <a:lnTo>
                    <a:pt x="959562" y="1371018"/>
                  </a:lnTo>
                  <a:lnTo>
                    <a:pt x="957024" y="1369101"/>
                  </a:lnTo>
                  <a:lnTo>
                    <a:pt x="957024" y="1366225"/>
                  </a:lnTo>
                  <a:lnTo>
                    <a:pt x="957024" y="1364294"/>
                  </a:lnTo>
                  <a:lnTo>
                    <a:pt x="959562" y="1362377"/>
                  </a:lnTo>
                  <a:lnTo>
                    <a:pt x="963368" y="1362377"/>
                  </a:lnTo>
                  <a:lnTo>
                    <a:pt x="965905" y="1362377"/>
                  </a:lnTo>
                  <a:lnTo>
                    <a:pt x="969711" y="1364294"/>
                  </a:lnTo>
                  <a:lnTo>
                    <a:pt x="969711" y="1366225"/>
                  </a:lnTo>
                  <a:close/>
                </a:path>
                <a:path w="1075055" h="1532254">
                  <a:moveTo>
                    <a:pt x="863093" y="1366225"/>
                  </a:moveTo>
                  <a:lnTo>
                    <a:pt x="863093" y="1369101"/>
                  </a:lnTo>
                  <a:lnTo>
                    <a:pt x="860555" y="1371018"/>
                  </a:lnTo>
                  <a:lnTo>
                    <a:pt x="856749" y="1371018"/>
                  </a:lnTo>
                  <a:lnTo>
                    <a:pt x="854212" y="1371018"/>
                  </a:lnTo>
                  <a:lnTo>
                    <a:pt x="850406" y="1369101"/>
                  </a:lnTo>
                  <a:lnTo>
                    <a:pt x="850406" y="1366225"/>
                  </a:lnTo>
                  <a:lnTo>
                    <a:pt x="850406" y="1364294"/>
                  </a:lnTo>
                  <a:lnTo>
                    <a:pt x="854212" y="1362377"/>
                  </a:lnTo>
                  <a:lnTo>
                    <a:pt x="856749" y="1362377"/>
                  </a:lnTo>
                  <a:lnTo>
                    <a:pt x="860555" y="1362377"/>
                  </a:lnTo>
                  <a:lnTo>
                    <a:pt x="863093" y="1364294"/>
                  </a:lnTo>
                  <a:lnTo>
                    <a:pt x="863093" y="1366225"/>
                  </a:lnTo>
                  <a:close/>
                </a:path>
                <a:path w="1075055" h="1532254">
                  <a:moveTo>
                    <a:pt x="756474" y="1366225"/>
                  </a:moveTo>
                  <a:lnTo>
                    <a:pt x="756474" y="1369101"/>
                  </a:lnTo>
                  <a:lnTo>
                    <a:pt x="753937" y="1371018"/>
                  </a:lnTo>
                  <a:lnTo>
                    <a:pt x="750131" y="1371018"/>
                  </a:lnTo>
                  <a:lnTo>
                    <a:pt x="747594" y="1371018"/>
                  </a:lnTo>
                  <a:lnTo>
                    <a:pt x="745056" y="1369101"/>
                  </a:lnTo>
                  <a:lnTo>
                    <a:pt x="745056" y="1366225"/>
                  </a:lnTo>
                  <a:lnTo>
                    <a:pt x="745056" y="1364294"/>
                  </a:lnTo>
                  <a:lnTo>
                    <a:pt x="747594" y="1362377"/>
                  </a:lnTo>
                  <a:lnTo>
                    <a:pt x="750131" y="1362377"/>
                  </a:lnTo>
                  <a:lnTo>
                    <a:pt x="753937" y="1362377"/>
                  </a:lnTo>
                  <a:lnTo>
                    <a:pt x="756474" y="1364294"/>
                  </a:lnTo>
                  <a:lnTo>
                    <a:pt x="756474" y="1366225"/>
                  </a:lnTo>
                  <a:close/>
                </a:path>
                <a:path w="1075055" h="1532254">
                  <a:moveTo>
                    <a:pt x="649856" y="1366225"/>
                  </a:moveTo>
                  <a:lnTo>
                    <a:pt x="649856" y="1369101"/>
                  </a:lnTo>
                  <a:lnTo>
                    <a:pt x="647319" y="1371018"/>
                  </a:lnTo>
                  <a:lnTo>
                    <a:pt x="644782" y="1371018"/>
                  </a:lnTo>
                  <a:lnTo>
                    <a:pt x="640976" y="1371018"/>
                  </a:lnTo>
                  <a:lnTo>
                    <a:pt x="638438" y="1369101"/>
                  </a:lnTo>
                  <a:lnTo>
                    <a:pt x="638438" y="1366225"/>
                  </a:lnTo>
                  <a:lnTo>
                    <a:pt x="638438" y="1364294"/>
                  </a:lnTo>
                  <a:lnTo>
                    <a:pt x="640976" y="1362377"/>
                  </a:lnTo>
                  <a:lnTo>
                    <a:pt x="644782" y="1362377"/>
                  </a:lnTo>
                  <a:lnTo>
                    <a:pt x="647319" y="1362377"/>
                  </a:lnTo>
                  <a:lnTo>
                    <a:pt x="649856" y="1364294"/>
                  </a:lnTo>
                  <a:lnTo>
                    <a:pt x="649856" y="1366225"/>
                  </a:lnTo>
                  <a:close/>
                </a:path>
                <a:path w="1075055" h="1532254">
                  <a:moveTo>
                    <a:pt x="544507" y="1366225"/>
                  </a:moveTo>
                  <a:lnTo>
                    <a:pt x="544507" y="1369101"/>
                  </a:lnTo>
                  <a:lnTo>
                    <a:pt x="540701" y="1371018"/>
                  </a:lnTo>
                  <a:lnTo>
                    <a:pt x="538163" y="1371018"/>
                  </a:lnTo>
                  <a:lnTo>
                    <a:pt x="534357" y="1371018"/>
                  </a:lnTo>
                  <a:lnTo>
                    <a:pt x="531820" y="1369101"/>
                  </a:lnTo>
                  <a:lnTo>
                    <a:pt x="531820" y="1366225"/>
                  </a:lnTo>
                  <a:lnTo>
                    <a:pt x="531820" y="1364294"/>
                  </a:lnTo>
                  <a:lnTo>
                    <a:pt x="534357" y="1362377"/>
                  </a:lnTo>
                  <a:lnTo>
                    <a:pt x="538163" y="1362377"/>
                  </a:lnTo>
                  <a:lnTo>
                    <a:pt x="540701" y="1362377"/>
                  </a:lnTo>
                  <a:lnTo>
                    <a:pt x="544507" y="1364294"/>
                  </a:lnTo>
                  <a:lnTo>
                    <a:pt x="544507" y="1366225"/>
                  </a:lnTo>
                  <a:close/>
                </a:path>
                <a:path w="1075055" h="1532254">
                  <a:moveTo>
                    <a:pt x="437888" y="1366225"/>
                  </a:moveTo>
                  <a:lnTo>
                    <a:pt x="437888" y="1369101"/>
                  </a:lnTo>
                  <a:lnTo>
                    <a:pt x="435351" y="1371018"/>
                  </a:lnTo>
                  <a:lnTo>
                    <a:pt x="431545" y="1371018"/>
                  </a:lnTo>
                  <a:lnTo>
                    <a:pt x="429008" y="1371018"/>
                  </a:lnTo>
                  <a:lnTo>
                    <a:pt x="425202" y="1369101"/>
                  </a:lnTo>
                  <a:lnTo>
                    <a:pt x="425202" y="1366225"/>
                  </a:lnTo>
                  <a:lnTo>
                    <a:pt x="425202" y="1364294"/>
                  </a:lnTo>
                  <a:lnTo>
                    <a:pt x="429008" y="1362377"/>
                  </a:lnTo>
                  <a:lnTo>
                    <a:pt x="431545" y="1362377"/>
                  </a:lnTo>
                  <a:lnTo>
                    <a:pt x="435351" y="1362377"/>
                  </a:lnTo>
                  <a:lnTo>
                    <a:pt x="437888" y="1364294"/>
                  </a:lnTo>
                  <a:lnTo>
                    <a:pt x="437888" y="1366225"/>
                  </a:lnTo>
                  <a:close/>
                </a:path>
                <a:path w="1075055" h="1532254">
                  <a:moveTo>
                    <a:pt x="331270" y="1366225"/>
                  </a:moveTo>
                  <a:lnTo>
                    <a:pt x="331270" y="1369101"/>
                  </a:lnTo>
                  <a:lnTo>
                    <a:pt x="328733" y="1371018"/>
                  </a:lnTo>
                  <a:lnTo>
                    <a:pt x="324927" y="1371018"/>
                  </a:lnTo>
                  <a:lnTo>
                    <a:pt x="322389" y="1371018"/>
                  </a:lnTo>
                  <a:lnTo>
                    <a:pt x="319852" y="1369101"/>
                  </a:lnTo>
                  <a:lnTo>
                    <a:pt x="319852" y="1366225"/>
                  </a:lnTo>
                  <a:lnTo>
                    <a:pt x="319852" y="1364294"/>
                  </a:lnTo>
                  <a:lnTo>
                    <a:pt x="322389" y="1362377"/>
                  </a:lnTo>
                  <a:lnTo>
                    <a:pt x="324927" y="1362377"/>
                  </a:lnTo>
                  <a:lnTo>
                    <a:pt x="328733" y="1362377"/>
                  </a:lnTo>
                  <a:lnTo>
                    <a:pt x="331270" y="1364294"/>
                  </a:lnTo>
                  <a:lnTo>
                    <a:pt x="331270" y="1366225"/>
                  </a:lnTo>
                  <a:close/>
                </a:path>
                <a:path w="1075055" h="1532254">
                  <a:moveTo>
                    <a:pt x="224652" y="1366225"/>
                  </a:moveTo>
                  <a:lnTo>
                    <a:pt x="224652" y="1369101"/>
                  </a:lnTo>
                  <a:lnTo>
                    <a:pt x="222114" y="1371018"/>
                  </a:lnTo>
                  <a:lnTo>
                    <a:pt x="219577" y="1371018"/>
                  </a:lnTo>
                  <a:lnTo>
                    <a:pt x="215771" y="1371018"/>
                  </a:lnTo>
                  <a:lnTo>
                    <a:pt x="213234" y="1369101"/>
                  </a:lnTo>
                  <a:lnTo>
                    <a:pt x="213234" y="1366225"/>
                  </a:lnTo>
                  <a:lnTo>
                    <a:pt x="213234" y="1364294"/>
                  </a:lnTo>
                  <a:lnTo>
                    <a:pt x="215771" y="1362377"/>
                  </a:lnTo>
                  <a:lnTo>
                    <a:pt x="219577" y="1362377"/>
                  </a:lnTo>
                  <a:lnTo>
                    <a:pt x="222114" y="1362377"/>
                  </a:lnTo>
                  <a:lnTo>
                    <a:pt x="224652" y="1364294"/>
                  </a:lnTo>
                  <a:lnTo>
                    <a:pt x="224652" y="1366225"/>
                  </a:lnTo>
                  <a:close/>
                </a:path>
                <a:path w="1075055" h="1532254">
                  <a:moveTo>
                    <a:pt x="119309" y="1366225"/>
                  </a:moveTo>
                  <a:lnTo>
                    <a:pt x="119309" y="1369101"/>
                  </a:lnTo>
                  <a:lnTo>
                    <a:pt x="115501" y="1371018"/>
                  </a:lnTo>
                  <a:lnTo>
                    <a:pt x="112964" y="1371018"/>
                  </a:lnTo>
                  <a:lnTo>
                    <a:pt x="109156" y="1371018"/>
                  </a:lnTo>
                  <a:lnTo>
                    <a:pt x="106617" y="1369101"/>
                  </a:lnTo>
                  <a:lnTo>
                    <a:pt x="106617" y="1366225"/>
                  </a:lnTo>
                  <a:lnTo>
                    <a:pt x="106617" y="1364294"/>
                  </a:lnTo>
                  <a:lnTo>
                    <a:pt x="109156" y="1362377"/>
                  </a:lnTo>
                  <a:lnTo>
                    <a:pt x="112964" y="1362377"/>
                  </a:lnTo>
                  <a:lnTo>
                    <a:pt x="115501" y="1362377"/>
                  </a:lnTo>
                  <a:lnTo>
                    <a:pt x="119309" y="1364294"/>
                  </a:lnTo>
                  <a:lnTo>
                    <a:pt x="119309" y="1366225"/>
                  </a:lnTo>
                  <a:close/>
                </a:path>
                <a:path w="1075055" h="1532254">
                  <a:moveTo>
                    <a:pt x="12692" y="1366225"/>
                  </a:moveTo>
                  <a:lnTo>
                    <a:pt x="12692" y="1369101"/>
                  </a:lnTo>
                  <a:lnTo>
                    <a:pt x="10154" y="1371018"/>
                  </a:lnTo>
                  <a:lnTo>
                    <a:pt x="6346" y="1371018"/>
                  </a:lnTo>
                  <a:lnTo>
                    <a:pt x="3807" y="1371018"/>
                  </a:lnTo>
                  <a:lnTo>
                    <a:pt x="0" y="1369101"/>
                  </a:lnTo>
                  <a:lnTo>
                    <a:pt x="0" y="1366225"/>
                  </a:lnTo>
                  <a:lnTo>
                    <a:pt x="0" y="1364294"/>
                  </a:lnTo>
                  <a:lnTo>
                    <a:pt x="3807" y="1362377"/>
                  </a:lnTo>
                  <a:lnTo>
                    <a:pt x="6346" y="1362377"/>
                  </a:lnTo>
                  <a:lnTo>
                    <a:pt x="10154" y="1362377"/>
                  </a:lnTo>
                  <a:lnTo>
                    <a:pt x="12692" y="1364294"/>
                  </a:lnTo>
                  <a:lnTo>
                    <a:pt x="12692" y="1366225"/>
                  </a:lnTo>
                  <a:close/>
                </a:path>
                <a:path w="1075055" h="1532254">
                  <a:moveTo>
                    <a:pt x="1075061" y="1286586"/>
                  </a:moveTo>
                  <a:lnTo>
                    <a:pt x="1075061" y="1288503"/>
                  </a:lnTo>
                  <a:lnTo>
                    <a:pt x="1072523" y="1290421"/>
                  </a:lnTo>
                  <a:lnTo>
                    <a:pt x="1069986" y="1290421"/>
                  </a:lnTo>
                  <a:lnTo>
                    <a:pt x="1066180" y="1290421"/>
                  </a:lnTo>
                  <a:lnTo>
                    <a:pt x="1063643" y="1288503"/>
                  </a:lnTo>
                  <a:lnTo>
                    <a:pt x="1063643" y="1286586"/>
                  </a:lnTo>
                  <a:lnTo>
                    <a:pt x="1063643" y="1283710"/>
                  </a:lnTo>
                  <a:lnTo>
                    <a:pt x="1066180" y="1281792"/>
                  </a:lnTo>
                  <a:lnTo>
                    <a:pt x="1069986" y="1281792"/>
                  </a:lnTo>
                  <a:lnTo>
                    <a:pt x="1072523" y="1281792"/>
                  </a:lnTo>
                  <a:lnTo>
                    <a:pt x="1075061" y="1283710"/>
                  </a:lnTo>
                  <a:lnTo>
                    <a:pt x="1075061" y="1286586"/>
                  </a:lnTo>
                  <a:close/>
                </a:path>
                <a:path w="1075055" h="1532254">
                  <a:moveTo>
                    <a:pt x="969711" y="1286586"/>
                  </a:moveTo>
                  <a:lnTo>
                    <a:pt x="969711" y="1288503"/>
                  </a:lnTo>
                  <a:lnTo>
                    <a:pt x="965905" y="1290421"/>
                  </a:lnTo>
                  <a:lnTo>
                    <a:pt x="963368" y="1290421"/>
                  </a:lnTo>
                  <a:lnTo>
                    <a:pt x="959562" y="1290421"/>
                  </a:lnTo>
                  <a:lnTo>
                    <a:pt x="957024" y="1288503"/>
                  </a:lnTo>
                  <a:lnTo>
                    <a:pt x="957024" y="1286586"/>
                  </a:lnTo>
                  <a:lnTo>
                    <a:pt x="957024" y="1283710"/>
                  </a:lnTo>
                  <a:lnTo>
                    <a:pt x="959562" y="1281792"/>
                  </a:lnTo>
                  <a:lnTo>
                    <a:pt x="963368" y="1281792"/>
                  </a:lnTo>
                  <a:lnTo>
                    <a:pt x="965905" y="1281792"/>
                  </a:lnTo>
                  <a:lnTo>
                    <a:pt x="969711" y="1283710"/>
                  </a:lnTo>
                  <a:lnTo>
                    <a:pt x="969711" y="1286586"/>
                  </a:lnTo>
                  <a:close/>
                </a:path>
                <a:path w="1075055" h="1532254">
                  <a:moveTo>
                    <a:pt x="863093" y="1286586"/>
                  </a:moveTo>
                  <a:lnTo>
                    <a:pt x="863093" y="1288503"/>
                  </a:lnTo>
                  <a:lnTo>
                    <a:pt x="860555" y="1290421"/>
                  </a:lnTo>
                  <a:lnTo>
                    <a:pt x="856749" y="1290421"/>
                  </a:lnTo>
                  <a:lnTo>
                    <a:pt x="854212" y="1290421"/>
                  </a:lnTo>
                  <a:lnTo>
                    <a:pt x="850406" y="1288503"/>
                  </a:lnTo>
                  <a:lnTo>
                    <a:pt x="850406" y="1286586"/>
                  </a:lnTo>
                  <a:lnTo>
                    <a:pt x="850406" y="1283710"/>
                  </a:lnTo>
                  <a:lnTo>
                    <a:pt x="854212" y="1281792"/>
                  </a:lnTo>
                  <a:lnTo>
                    <a:pt x="856749" y="1281792"/>
                  </a:lnTo>
                  <a:lnTo>
                    <a:pt x="860555" y="1281792"/>
                  </a:lnTo>
                  <a:lnTo>
                    <a:pt x="863093" y="1283710"/>
                  </a:lnTo>
                  <a:lnTo>
                    <a:pt x="863093" y="1286586"/>
                  </a:lnTo>
                  <a:close/>
                </a:path>
                <a:path w="1075055" h="1532254">
                  <a:moveTo>
                    <a:pt x="756474" y="1286586"/>
                  </a:moveTo>
                  <a:lnTo>
                    <a:pt x="756474" y="1288503"/>
                  </a:lnTo>
                  <a:lnTo>
                    <a:pt x="753937" y="1290421"/>
                  </a:lnTo>
                  <a:lnTo>
                    <a:pt x="750131" y="1290421"/>
                  </a:lnTo>
                  <a:lnTo>
                    <a:pt x="747594" y="1290421"/>
                  </a:lnTo>
                  <a:lnTo>
                    <a:pt x="745056" y="1288503"/>
                  </a:lnTo>
                  <a:lnTo>
                    <a:pt x="745056" y="1286586"/>
                  </a:lnTo>
                  <a:lnTo>
                    <a:pt x="745056" y="1283710"/>
                  </a:lnTo>
                  <a:lnTo>
                    <a:pt x="747594" y="1281792"/>
                  </a:lnTo>
                  <a:lnTo>
                    <a:pt x="750131" y="1281792"/>
                  </a:lnTo>
                  <a:lnTo>
                    <a:pt x="753937" y="1281792"/>
                  </a:lnTo>
                  <a:lnTo>
                    <a:pt x="756474" y="1283710"/>
                  </a:lnTo>
                  <a:lnTo>
                    <a:pt x="756474" y="1286586"/>
                  </a:lnTo>
                  <a:close/>
                </a:path>
                <a:path w="1075055" h="1532254">
                  <a:moveTo>
                    <a:pt x="649856" y="1286586"/>
                  </a:moveTo>
                  <a:lnTo>
                    <a:pt x="649856" y="1288503"/>
                  </a:lnTo>
                  <a:lnTo>
                    <a:pt x="647319" y="1290421"/>
                  </a:lnTo>
                  <a:lnTo>
                    <a:pt x="644782" y="1290421"/>
                  </a:lnTo>
                  <a:lnTo>
                    <a:pt x="640976" y="1290421"/>
                  </a:lnTo>
                  <a:lnTo>
                    <a:pt x="638438" y="1288503"/>
                  </a:lnTo>
                  <a:lnTo>
                    <a:pt x="638438" y="1286586"/>
                  </a:lnTo>
                  <a:lnTo>
                    <a:pt x="638438" y="1283710"/>
                  </a:lnTo>
                  <a:lnTo>
                    <a:pt x="640976" y="1281792"/>
                  </a:lnTo>
                  <a:lnTo>
                    <a:pt x="644782" y="1281792"/>
                  </a:lnTo>
                  <a:lnTo>
                    <a:pt x="647319" y="1281792"/>
                  </a:lnTo>
                  <a:lnTo>
                    <a:pt x="649856" y="1283710"/>
                  </a:lnTo>
                  <a:lnTo>
                    <a:pt x="649856" y="1286586"/>
                  </a:lnTo>
                  <a:close/>
                </a:path>
                <a:path w="1075055" h="1532254">
                  <a:moveTo>
                    <a:pt x="544507" y="1286586"/>
                  </a:moveTo>
                  <a:lnTo>
                    <a:pt x="544507" y="1288503"/>
                  </a:lnTo>
                  <a:lnTo>
                    <a:pt x="540701" y="1290421"/>
                  </a:lnTo>
                  <a:lnTo>
                    <a:pt x="538163" y="1290421"/>
                  </a:lnTo>
                  <a:lnTo>
                    <a:pt x="534357" y="1290421"/>
                  </a:lnTo>
                  <a:lnTo>
                    <a:pt x="531820" y="1288503"/>
                  </a:lnTo>
                  <a:lnTo>
                    <a:pt x="531820" y="1286586"/>
                  </a:lnTo>
                  <a:lnTo>
                    <a:pt x="531820" y="1283710"/>
                  </a:lnTo>
                  <a:lnTo>
                    <a:pt x="534357" y="1281792"/>
                  </a:lnTo>
                  <a:lnTo>
                    <a:pt x="538163" y="1281792"/>
                  </a:lnTo>
                  <a:lnTo>
                    <a:pt x="540701" y="1281792"/>
                  </a:lnTo>
                  <a:lnTo>
                    <a:pt x="544507" y="1283710"/>
                  </a:lnTo>
                  <a:lnTo>
                    <a:pt x="544507" y="1286586"/>
                  </a:lnTo>
                  <a:close/>
                </a:path>
                <a:path w="1075055" h="1532254">
                  <a:moveTo>
                    <a:pt x="437888" y="1286586"/>
                  </a:moveTo>
                  <a:lnTo>
                    <a:pt x="437888" y="1288503"/>
                  </a:lnTo>
                  <a:lnTo>
                    <a:pt x="435351" y="1290421"/>
                  </a:lnTo>
                  <a:lnTo>
                    <a:pt x="431545" y="1290421"/>
                  </a:lnTo>
                  <a:lnTo>
                    <a:pt x="429008" y="1290421"/>
                  </a:lnTo>
                  <a:lnTo>
                    <a:pt x="425202" y="1288503"/>
                  </a:lnTo>
                  <a:lnTo>
                    <a:pt x="425202" y="1286586"/>
                  </a:lnTo>
                  <a:lnTo>
                    <a:pt x="425202" y="1283710"/>
                  </a:lnTo>
                  <a:lnTo>
                    <a:pt x="429008" y="1281792"/>
                  </a:lnTo>
                  <a:lnTo>
                    <a:pt x="431545" y="1281792"/>
                  </a:lnTo>
                  <a:lnTo>
                    <a:pt x="435351" y="1281792"/>
                  </a:lnTo>
                  <a:lnTo>
                    <a:pt x="437888" y="1283710"/>
                  </a:lnTo>
                  <a:lnTo>
                    <a:pt x="437888" y="1286586"/>
                  </a:lnTo>
                  <a:close/>
                </a:path>
                <a:path w="1075055" h="1532254">
                  <a:moveTo>
                    <a:pt x="331270" y="1286586"/>
                  </a:moveTo>
                  <a:lnTo>
                    <a:pt x="331270" y="1288503"/>
                  </a:lnTo>
                  <a:lnTo>
                    <a:pt x="328733" y="1290421"/>
                  </a:lnTo>
                  <a:lnTo>
                    <a:pt x="324927" y="1290421"/>
                  </a:lnTo>
                  <a:lnTo>
                    <a:pt x="322389" y="1290421"/>
                  </a:lnTo>
                  <a:lnTo>
                    <a:pt x="319852" y="1288503"/>
                  </a:lnTo>
                  <a:lnTo>
                    <a:pt x="319852" y="1286586"/>
                  </a:lnTo>
                  <a:lnTo>
                    <a:pt x="319852" y="1283710"/>
                  </a:lnTo>
                  <a:lnTo>
                    <a:pt x="322389" y="1281792"/>
                  </a:lnTo>
                  <a:lnTo>
                    <a:pt x="324927" y="1281792"/>
                  </a:lnTo>
                  <a:lnTo>
                    <a:pt x="328733" y="1281792"/>
                  </a:lnTo>
                  <a:lnTo>
                    <a:pt x="331270" y="1283710"/>
                  </a:lnTo>
                  <a:lnTo>
                    <a:pt x="331270" y="1286586"/>
                  </a:lnTo>
                  <a:close/>
                </a:path>
                <a:path w="1075055" h="1532254">
                  <a:moveTo>
                    <a:pt x="224652" y="1286586"/>
                  </a:moveTo>
                  <a:lnTo>
                    <a:pt x="224652" y="1288503"/>
                  </a:lnTo>
                  <a:lnTo>
                    <a:pt x="222114" y="1290421"/>
                  </a:lnTo>
                  <a:lnTo>
                    <a:pt x="219577" y="1290421"/>
                  </a:lnTo>
                  <a:lnTo>
                    <a:pt x="215771" y="1290421"/>
                  </a:lnTo>
                  <a:lnTo>
                    <a:pt x="213234" y="1288503"/>
                  </a:lnTo>
                  <a:lnTo>
                    <a:pt x="213234" y="1286586"/>
                  </a:lnTo>
                  <a:lnTo>
                    <a:pt x="213234" y="1283710"/>
                  </a:lnTo>
                  <a:lnTo>
                    <a:pt x="215771" y="1281792"/>
                  </a:lnTo>
                  <a:lnTo>
                    <a:pt x="219577" y="1281792"/>
                  </a:lnTo>
                  <a:lnTo>
                    <a:pt x="222114" y="1281792"/>
                  </a:lnTo>
                  <a:lnTo>
                    <a:pt x="224652" y="1283710"/>
                  </a:lnTo>
                  <a:lnTo>
                    <a:pt x="224652" y="1286586"/>
                  </a:lnTo>
                  <a:close/>
                </a:path>
                <a:path w="1075055" h="1532254">
                  <a:moveTo>
                    <a:pt x="119309" y="1286586"/>
                  </a:moveTo>
                  <a:lnTo>
                    <a:pt x="119309" y="1288503"/>
                  </a:lnTo>
                  <a:lnTo>
                    <a:pt x="115501" y="1290421"/>
                  </a:lnTo>
                  <a:lnTo>
                    <a:pt x="112964" y="1290421"/>
                  </a:lnTo>
                  <a:lnTo>
                    <a:pt x="109156" y="1290421"/>
                  </a:lnTo>
                  <a:lnTo>
                    <a:pt x="106617" y="1288503"/>
                  </a:lnTo>
                  <a:lnTo>
                    <a:pt x="106617" y="1286586"/>
                  </a:lnTo>
                  <a:lnTo>
                    <a:pt x="106617" y="1283710"/>
                  </a:lnTo>
                  <a:lnTo>
                    <a:pt x="109156" y="1281792"/>
                  </a:lnTo>
                  <a:lnTo>
                    <a:pt x="112964" y="1281792"/>
                  </a:lnTo>
                  <a:lnTo>
                    <a:pt x="115501" y="1281792"/>
                  </a:lnTo>
                  <a:lnTo>
                    <a:pt x="119309" y="1283710"/>
                  </a:lnTo>
                  <a:lnTo>
                    <a:pt x="119309" y="1286586"/>
                  </a:lnTo>
                  <a:close/>
                </a:path>
                <a:path w="1075055" h="1532254">
                  <a:moveTo>
                    <a:pt x="12692" y="1286586"/>
                  </a:moveTo>
                  <a:lnTo>
                    <a:pt x="12692" y="1288503"/>
                  </a:lnTo>
                  <a:lnTo>
                    <a:pt x="10154" y="1290421"/>
                  </a:lnTo>
                  <a:lnTo>
                    <a:pt x="6346" y="1290421"/>
                  </a:lnTo>
                  <a:lnTo>
                    <a:pt x="3807" y="1290421"/>
                  </a:lnTo>
                  <a:lnTo>
                    <a:pt x="0" y="1288503"/>
                  </a:lnTo>
                  <a:lnTo>
                    <a:pt x="0" y="1286586"/>
                  </a:lnTo>
                  <a:lnTo>
                    <a:pt x="0" y="1283710"/>
                  </a:lnTo>
                  <a:lnTo>
                    <a:pt x="3807" y="1281792"/>
                  </a:lnTo>
                  <a:lnTo>
                    <a:pt x="6346" y="1281792"/>
                  </a:lnTo>
                  <a:lnTo>
                    <a:pt x="10154" y="1281792"/>
                  </a:lnTo>
                  <a:lnTo>
                    <a:pt x="12692" y="1283710"/>
                  </a:lnTo>
                  <a:lnTo>
                    <a:pt x="12692" y="1286586"/>
                  </a:lnTo>
                  <a:close/>
                </a:path>
                <a:path w="1075055" h="1532254">
                  <a:moveTo>
                    <a:pt x="1075061" y="1205988"/>
                  </a:moveTo>
                  <a:lnTo>
                    <a:pt x="1075061" y="1207906"/>
                  </a:lnTo>
                  <a:lnTo>
                    <a:pt x="1072523" y="1210782"/>
                  </a:lnTo>
                  <a:lnTo>
                    <a:pt x="1069986" y="1210782"/>
                  </a:lnTo>
                  <a:lnTo>
                    <a:pt x="1066180" y="1210782"/>
                  </a:lnTo>
                  <a:lnTo>
                    <a:pt x="1063643" y="1207906"/>
                  </a:lnTo>
                  <a:lnTo>
                    <a:pt x="1063643" y="1205988"/>
                  </a:lnTo>
                  <a:lnTo>
                    <a:pt x="1063643" y="1203112"/>
                  </a:lnTo>
                  <a:lnTo>
                    <a:pt x="1066180" y="1201194"/>
                  </a:lnTo>
                  <a:lnTo>
                    <a:pt x="1069986" y="1201194"/>
                  </a:lnTo>
                  <a:lnTo>
                    <a:pt x="1072523" y="1201194"/>
                  </a:lnTo>
                  <a:lnTo>
                    <a:pt x="1075061" y="1203112"/>
                  </a:lnTo>
                  <a:lnTo>
                    <a:pt x="1075061" y="1205988"/>
                  </a:lnTo>
                  <a:close/>
                </a:path>
                <a:path w="1075055" h="1532254">
                  <a:moveTo>
                    <a:pt x="969711" y="1205988"/>
                  </a:moveTo>
                  <a:lnTo>
                    <a:pt x="969711" y="1207906"/>
                  </a:lnTo>
                  <a:lnTo>
                    <a:pt x="965905" y="1210782"/>
                  </a:lnTo>
                  <a:lnTo>
                    <a:pt x="963368" y="1210782"/>
                  </a:lnTo>
                  <a:lnTo>
                    <a:pt x="959562" y="1210782"/>
                  </a:lnTo>
                  <a:lnTo>
                    <a:pt x="957024" y="1207906"/>
                  </a:lnTo>
                  <a:lnTo>
                    <a:pt x="957024" y="1205988"/>
                  </a:lnTo>
                  <a:lnTo>
                    <a:pt x="957024" y="1203112"/>
                  </a:lnTo>
                  <a:lnTo>
                    <a:pt x="959562" y="1201194"/>
                  </a:lnTo>
                  <a:lnTo>
                    <a:pt x="963368" y="1201194"/>
                  </a:lnTo>
                  <a:lnTo>
                    <a:pt x="965905" y="1201194"/>
                  </a:lnTo>
                  <a:lnTo>
                    <a:pt x="969711" y="1203112"/>
                  </a:lnTo>
                  <a:lnTo>
                    <a:pt x="969711" y="1205988"/>
                  </a:lnTo>
                  <a:close/>
                </a:path>
                <a:path w="1075055" h="1532254">
                  <a:moveTo>
                    <a:pt x="863093" y="1205988"/>
                  </a:moveTo>
                  <a:lnTo>
                    <a:pt x="863093" y="1207906"/>
                  </a:lnTo>
                  <a:lnTo>
                    <a:pt x="860555" y="1210782"/>
                  </a:lnTo>
                  <a:lnTo>
                    <a:pt x="856749" y="1210782"/>
                  </a:lnTo>
                  <a:lnTo>
                    <a:pt x="854212" y="1210782"/>
                  </a:lnTo>
                  <a:lnTo>
                    <a:pt x="850406" y="1207906"/>
                  </a:lnTo>
                  <a:lnTo>
                    <a:pt x="850406" y="1205988"/>
                  </a:lnTo>
                  <a:lnTo>
                    <a:pt x="850406" y="1203112"/>
                  </a:lnTo>
                  <a:lnTo>
                    <a:pt x="854212" y="1201194"/>
                  </a:lnTo>
                  <a:lnTo>
                    <a:pt x="856749" y="1201194"/>
                  </a:lnTo>
                  <a:lnTo>
                    <a:pt x="860555" y="1201194"/>
                  </a:lnTo>
                  <a:lnTo>
                    <a:pt x="863093" y="1203112"/>
                  </a:lnTo>
                  <a:lnTo>
                    <a:pt x="863093" y="1205988"/>
                  </a:lnTo>
                  <a:close/>
                </a:path>
                <a:path w="1075055" h="1532254">
                  <a:moveTo>
                    <a:pt x="756474" y="1205988"/>
                  </a:moveTo>
                  <a:lnTo>
                    <a:pt x="756474" y="1207906"/>
                  </a:lnTo>
                  <a:lnTo>
                    <a:pt x="753937" y="1210782"/>
                  </a:lnTo>
                  <a:lnTo>
                    <a:pt x="750131" y="1210782"/>
                  </a:lnTo>
                  <a:lnTo>
                    <a:pt x="747594" y="1210782"/>
                  </a:lnTo>
                  <a:lnTo>
                    <a:pt x="745056" y="1207906"/>
                  </a:lnTo>
                  <a:lnTo>
                    <a:pt x="745056" y="1205988"/>
                  </a:lnTo>
                  <a:lnTo>
                    <a:pt x="745056" y="1203112"/>
                  </a:lnTo>
                  <a:lnTo>
                    <a:pt x="747594" y="1201194"/>
                  </a:lnTo>
                  <a:lnTo>
                    <a:pt x="750131" y="1201194"/>
                  </a:lnTo>
                  <a:lnTo>
                    <a:pt x="753937" y="1201194"/>
                  </a:lnTo>
                  <a:lnTo>
                    <a:pt x="756474" y="1203112"/>
                  </a:lnTo>
                  <a:lnTo>
                    <a:pt x="756474" y="1205988"/>
                  </a:lnTo>
                  <a:close/>
                </a:path>
                <a:path w="1075055" h="1532254">
                  <a:moveTo>
                    <a:pt x="649856" y="1205988"/>
                  </a:moveTo>
                  <a:lnTo>
                    <a:pt x="649856" y="1207906"/>
                  </a:lnTo>
                  <a:lnTo>
                    <a:pt x="647319" y="1210782"/>
                  </a:lnTo>
                  <a:lnTo>
                    <a:pt x="644782" y="1210782"/>
                  </a:lnTo>
                  <a:lnTo>
                    <a:pt x="640976" y="1210782"/>
                  </a:lnTo>
                  <a:lnTo>
                    <a:pt x="638438" y="1207906"/>
                  </a:lnTo>
                  <a:lnTo>
                    <a:pt x="638438" y="1205988"/>
                  </a:lnTo>
                  <a:lnTo>
                    <a:pt x="638438" y="1203112"/>
                  </a:lnTo>
                  <a:lnTo>
                    <a:pt x="640976" y="1201194"/>
                  </a:lnTo>
                  <a:lnTo>
                    <a:pt x="644782" y="1201194"/>
                  </a:lnTo>
                  <a:lnTo>
                    <a:pt x="647319" y="1201194"/>
                  </a:lnTo>
                  <a:lnTo>
                    <a:pt x="649856" y="1203112"/>
                  </a:lnTo>
                  <a:lnTo>
                    <a:pt x="649856" y="1205988"/>
                  </a:lnTo>
                  <a:close/>
                </a:path>
                <a:path w="1075055" h="1532254">
                  <a:moveTo>
                    <a:pt x="544507" y="1205988"/>
                  </a:moveTo>
                  <a:lnTo>
                    <a:pt x="544507" y="1207906"/>
                  </a:lnTo>
                  <a:lnTo>
                    <a:pt x="540701" y="1210782"/>
                  </a:lnTo>
                  <a:lnTo>
                    <a:pt x="538163" y="1210782"/>
                  </a:lnTo>
                  <a:lnTo>
                    <a:pt x="534357" y="1210782"/>
                  </a:lnTo>
                  <a:lnTo>
                    <a:pt x="531820" y="1207906"/>
                  </a:lnTo>
                  <a:lnTo>
                    <a:pt x="531820" y="1205988"/>
                  </a:lnTo>
                  <a:lnTo>
                    <a:pt x="531820" y="1203112"/>
                  </a:lnTo>
                  <a:lnTo>
                    <a:pt x="534357" y="1201194"/>
                  </a:lnTo>
                  <a:lnTo>
                    <a:pt x="538163" y="1201194"/>
                  </a:lnTo>
                  <a:lnTo>
                    <a:pt x="540701" y="1201194"/>
                  </a:lnTo>
                  <a:lnTo>
                    <a:pt x="544507" y="1203112"/>
                  </a:lnTo>
                  <a:lnTo>
                    <a:pt x="544507" y="1205988"/>
                  </a:lnTo>
                  <a:close/>
                </a:path>
                <a:path w="1075055" h="1532254">
                  <a:moveTo>
                    <a:pt x="437888" y="1205988"/>
                  </a:moveTo>
                  <a:lnTo>
                    <a:pt x="437888" y="1207906"/>
                  </a:lnTo>
                  <a:lnTo>
                    <a:pt x="435351" y="1210782"/>
                  </a:lnTo>
                  <a:lnTo>
                    <a:pt x="431545" y="1210782"/>
                  </a:lnTo>
                  <a:lnTo>
                    <a:pt x="429008" y="1210782"/>
                  </a:lnTo>
                  <a:lnTo>
                    <a:pt x="425202" y="1207906"/>
                  </a:lnTo>
                  <a:lnTo>
                    <a:pt x="425202" y="1205988"/>
                  </a:lnTo>
                  <a:lnTo>
                    <a:pt x="425202" y="1203112"/>
                  </a:lnTo>
                  <a:lnTo>
                    <a:pt x="429008" y="1201194"/>
                  </a:lnTo>
                  <a:lnTo>
                    <a:pt x="431545" y="1201194"/>
                  </a:lnTo>
                  <a:lnTo>
                    <a:pt x="435351" y="1201194"/>
                  </a:lnTo>
                  <a:lnTo>
                    <a:pt x="437888" y="1203112"/>
                  </a:lnTo>
                  <a:lnTo>
                    <a:pt x="437888" y="1205988"/>
                  </a:lnTo>
                  <a:close/>
                </a:path>
                <a:path w="1075055" h="1532254">
                  <a:moveTo>
                    <a:pt x="331270" y="1205988"/>
                  </a:moveTo>
                  <a:lnTo>
                    <a:pt x="331270" y="1207906"/>
                  </a:lnTo>
                  <a:lnTo>
                    <a:pt x="328733" y="1210782"/>
                  </a:lnTo>
                  <a:lnTo>
                    <a:pt x="324927" y="1210782"/>
                  </a:lnTo>
                  <a:lnTo>
                    <a:pt x="322389" y="1210782"/>
                  </a:lnTo>
                  <a:lnTo>
                    <a:pt x="319852" y="1207906"/>
                  </a:lnTo>
                  <a:lnTo>
                    <a:pt x="319852" y="1205988"/>
                  </a:lnTo>
                  <a:lnTo>
                    <a:pt x="319852" y="1203112"/>
                  </a:lnTo>
                  <a:lnTo>
                    <a:pt x="322389" y="1201194"/>
                  </a:lnTo>
                  <a:lnTo>
                    <a:pt x="324927" y="1201194"/>
                  </a:lnTo>
                  <a:lnTo>
                    <a:pt x="328733" y="1201194"/>
                  </a:lnTo>
                  <a:lnTo>
                    <a:pt x="331270" y="1203112"/>
                  </a:lnTo>
                  <a:lnTo>
                    <a:pt x="331270" y="1205988"/>
                  </a:lnTo>
                  <a:close/>
                </a:path>
                <a:path w="1075055" h="1532254">
                  <a:moveTo>
                    <a:pt x="224652" y="1205988"/>
                  </a:moveTo>
                  <a:lnTo>
                    <a:pt x="224652" y="1207906"/>
                  </a:lnTo>
                  <a:lnTo>
                    <a:pt x="222114" y="1210782"/>
                  </a:lnTo>
                  <a:lnTo>
                    <a:pt x="219577" y="1210782"/>
                  </a:lnTo>
                  <a:lnTo>
                    <a:pt x="215771" y="1210782"/>
                  </a:lnTo>
                  <a:lnTo>
                    <a:pt x="213234" y="1207906"/>
                  </a:lnTo>
                  <a:lnTo>
                    <a:pt x="213234" y="1205988"/>
                  </a:lnTo>
                  <a:lnTo>
                    <a:pt x="213234" y="1203112"/>
                  </a:lnTo>
                  <a:lnTo>
                    <a:pt x="215771" y="1201194"/>
                  </a:lnTo>
                  <a:lnTo>
                    <a:pt x="219577" y="1201194"/>
                  </a:lnTo>
                  <a:lnTo>
                    <a:pt x="222114" y="1201194"/>
                  </a:lnTo>
                  <a:lnTo>
                    <a:pt x="224652" y="1203112"/>
                  </a:lnTo>
                  <a:lnTo>
                    <a:pt x="224652" y="1205988"/>
                  </a:lnTo>
                  <a:close/>
                </a:path>
                <a:path w="1075055" h="1532254">
                  <a:moveTo>
                    <a:pt x="119309" y="1205988"/>
                  </a:moveTo>
                  <a:lnTo>
                    <a:pt x="119309" y="1207906"/>
                  </a:lnTo>
                  <a:lnTo>
                    <a:pt x="115501" y="1210782"/>
                  </a:lnTo>
                  <a:lnTo>
                    <a:pt x="112964" y="1210782"/>
                  </a:lnTo>
                  <a:lnTo>
                    <a:pt x="109156" y="1210782"/>
                  </a:lnTo>
                  <a:lnTo>
                    <a:pt x="106617" y="1207906"/>
                  </a:lnTo>
                  <a:lnTo>
                    <a:pt x="106617" y="1205988"/>
                  </a:lnTo>
                  <a:lnTo>
                    <a:pt x="106617" y="1203112"/>
                  </a:lnTo>
                  <a:lnTo>
                    <a:pt x="109156" y="1201194"/>
                  </a:lnTo>
                  <a:lnTo>
                    <a:pt x="112964" y="1201194"/>
                  </a:lnTo>
                  <a:lnTo>
                    <a:pt x="115501" y="1201194"/>
                  </a:lnTo>
                  <a:lnTo>
                    <a:pt x="119309" y="1203112"/>
                  </a:lnTo>
                  <a:lnTo>
                    <a:pt x="119309" y="1205988"/>
                  </a:lnTo>
                  <a:close/>
                </a:path>
                <a:path w="1075055" h="1532254">
                  <a:moveTo>
                    <a:pt x="12692" y="1205988"/>
                  </a:moveTo>
                  <a:lnTo>
                    <a:pt x="12692" y="1207906"/>
                  </a:lnTo>
                  <a:lnTo>
                    <a:pt x="10154" y="1210782"/>
                  </a:lnTo>
                  <a:lnTo>
                    <a:pt x="6346" y="1210782"/>
                  </a:lnTo>
                  <a:lnTo>
                    <a:pt x="3807" y="1210782"/>
                  </a:lnTo>
                  <a:lnTo>
                    <a:pt x="0" y="1207906"/>
                  </a:lnTo>
                  <a:lnTo>
                    <a:pt x="0" y="1205988"/>
                  </a:lnTo>
                  <a:lnTo>
                    <a:pt x="0" y="1203112"/>
                  </a:lnTo>
                  <a:lnTo>
                    <a:pt x="3807" y="1201194"/>
                  </a:lnTo>
                  <a:lnTo>
                    <a:pt x="6346" y="1201194"/>
                  </a:lnTo>
                  <a:lnTo>
                    <a:pt x="10154" y="1201194"/>
                  </a:lnTo>
                  <a:lnTo>
                    <a:pt x="12692" y="1203112"/>
                  </a:lnTo>
                  <a:lnTo>
                    <a:pt x="12692" y="1205988"/>
                  </a:lnTo>
                  <a:close/>
                </a:path>
              </a:pathLst>
            </a:custGeom>
            <a:ln w="10030">
              <a:solidFill>
                <a:srgbClr val="0462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226" y="5693841"/>
              <a:ext cx="1188808" cy="714869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2104389" y="110439"/>
            <a:ext cx="39211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0">
                <a:solidFill>
                  <a:srgbClr val="E7E6E6"/>
                </a:solidFill>
                <a:latin typeface="Times New Roman"/>
                <a:cs typeface="Times New Roman"/>
              </a:rPr>
              <a:t>Friction</a:t>
            </a:r>
            <a:r>
              <a:rPr dirty="0" sz="2800" spc="-145" b="0">
                <a:solidFill>
                  <a:srgbClr val="E7E6E6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0">
                <a:solidFill>
                  <a:srgbClr val="E7E6E6"/>
                </a:solidFill>
                <a:latin typeface="Times New Roman"/>
                <a:cs typeface="Times New Roman"/>
              </a:rPr>
              <a:t>Testing</a:t>
            </a:r>
            <a:r>
              <a:rPr dirty="0" sz="2800" spc="-100" b="0">
                <a:solidFill>
                  <a:srgbClr val="E7E6E6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0">
                <a:solidFill>
                  <a:srgbClr val="E7E6E6"/>
                </a:solidFill>
                <a:latin typeface="Times New Roman"/>
                <a:cs typeface="Times New Roman"/>
              </a:rPr>
              <a:t>Equipment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99232" y="940308"/>
            <a:ext cx="7527925" cy="5918200"/>
            <a:chOff x="2999232" y="940308"/>
            <a:chExt cx="7527925" cy="59182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6491" y="1162812"/>
              <a:ext cx="2740913" cy="3513582"/>
            </a:xfrm>
            <a:prstGeom prst="rect">
              <a:avLst/>
            </a:prstGeom>
          </p:spPr>
        </p:pic>
        <p:pic>
          <p:nvPicPr>
            <p:cNvPr id="11" name="object 11" descr="A machine with a red box  Description automatically generated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9232" y="940308"/>
              <a:ext cx="2049780" cy="2663952"/>
            </a:xfrm>
            <a:prstGeom prst="rect">
              <a:avLst/>
            </a:prstGeom>
          </p:spPr>
        </p:pic>
        <p:pic>
          <p:nvPicPr>
            <p:cNvPr id="12" name="object 12" descr="A machine with a red box  Description automatically generated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3240" y="1004189"/>
              <a:ext cx="1871472" cy="24855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44190" y="985012"/>
              <a:ext cx="1910080" cy="2524125"/>
            </a:xfrm>
            <a:custGeom>
              <a:avLst/>
              <a:gdLst/>
              <a:ahLst/>
              <a:cxnLst/>
              <a:rect l="l" t="t" r="r" b="b"/>
              <a:pathLst>
                <a:path w="1910079" h="2524125">
                  <a:moveTo>
                    <a:pt x="0" y="2523744"/>
                  </a:moveTo>
                  <a:lnTo>
                    <a:pt x="1909572" y="2523744"/>
                  </a:lnTo>
                  <a:lnTo>
                    <a:pt x="1909572" y="0"/>
                  </a:lnTo>
                  <a:lnTo>
                    <a:pt x="0" y="0"/>
                  </a:lnTo>
                  <a:lnTo>
                    <a:pt x="0" y="25237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A close up of a wheel  Description automatically generated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5296" y="1159764"/>
              <a:ext cx="2777489" cy="3509010"/>
            </a:xfrm>
            <a:prstGeom prst="rect">
              <a:avLst/>
            </a:prstGeom>
          </p:spPr>
        </p:pic>
        <p:pic>
          <p:nvPicPr>
            <p:cNvPr id="15" name="object 15" descr="A machine in a room  Description automatically generated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9232" y="3912108"/>
              <a:ext cx="2107692" cy="2663952"/>
            </a:xfrm>
            <a:prstGeom prst="rect">
              <a:avLst/>
            </a:prstGeom>
          </p:spPr>
        </p:pic>
        <p:pic>
          <p:nvPicPr>
            <p:cNvPr id="16" name="object 16" descr="A machine in a room  Description automatically generated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63240" y="3976408"/>
              <a:ext cx="1930018" cy="24856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44190" y="3957358"/>
              <a:ext cx="1968500" cy="2524125"/>
            </a:xfrm>
            <a:custGeom>
              <a:avLst/>
              <a:gdLst/>
              <a:ahLst/>
              <a:cxnLst/>
              <a:rect l="l" t="t" r="r" b="b"/>
              <a:pathLst>
                <a:path w="1968500" h="2524125">
                  <a:moveTo>
                    <a:pt x="0" y="2523744"/>
                  </a:moveTo>
                  <a:lnTo>
                    <a:pt x="1968118" y="2523744"/>
                  </a:lnTo>
                  <a:lnTo>
                    <a:pt x="1968118" y="0"/>
                  </a:lnTo>
                  <a:lnTo>
                    <a:pt x="0" y="0"/>
                  </a:lnTo>
                  <a:lnTo>
                    <a:pt x="0" y="2523744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A metal box with a lid open  Description automatically generated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28203" y="3982212"/>
              <a:ext cx="2798826" cy="2875788"/>
            </a:xfrm>
            <a:prstGeom prst="rect">
              <a:avLst/>
            </a:prstGeom>
          </p:spPr>
        </p:pic>
        <p:pic>
          <p:nvPicPr>
            <p:cNvPr id="19" name="object 19" descr="A white box in a case  Description automatically generated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94732" y="3966972"/>
              <a:ext cx="2724150" cy="289102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602994" y="1671904"/>
            <a:ext cx="14058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Times New Roman"/>
                <a:cs typeface="Times New Roman"/>
              </a:rPr>
              <a:t>BP</a:t>
            </a:r>
            <a:r>
              <a:rPr dirty="0" sz="2400" spc="-14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System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4114" y="4453508"/>
            <a:ext cx="114300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Times New Roman"/>
                <a:cs typeface="Times New Roman"/>
              </a:rPr>
              <a:t>DFT</a:t>
            </a:r>
            <a:r>
              <a:rPr dirty="0" sz="2400" spc="-90" b="1">
                <a:latin typeface="Times New Roman"/>
                <a:cs typeface="Times New Roman"/>
              </a:rPr>
              <a:t> </a:t>
            </a:r>
            <a:r>
              <a:rPr dirty="0" sz="2400" spc="-50" b="1">
                <a:latin typeface="Times New Roman"/>
                <a:cs typeface="Times New Roman"/>
              </a:rPr>
              <a:t>&amp;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25" b="1">
                <a:latin typeface="Times New Roman"/>
                <a:cs typeface="Times New Roman"/>
              </a:rPr>
              <a:t>C-</a:t>
            </a:r>
            <a:r>
              <a:rPr dirty="0" sz="2400" spc="-10" b="1">
                <a:latin typeface="Times New Roman"/>
                <a:cs typeface="Times New Roman"/>
              </a:rPr>
              <a:t>Meter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5773"/>
            <a:ext cx="536575" cy="612775"/>
          </a:xfrm>
          <a:custGeom>
            <a:avLst/>
            <a:gdLst/>
            <a:ahLst/>
            <a:cxnLst/>
            <a:rect l="l" t="t" r="r" b="b"/>
            <a:pathLst>
              <a:path w="536575" h="612775">
                <a:moveTo>
                  <a:pt x="0" y="612226"/>
                </a:moveTo>
                <a:lnTo>
                  <a:pt x="536044" y="612226"/>
                </a:lnTo>
                <a:lnTo>
                  <a:pt x="536044" y="0"/>
                </a:lnTo>
                <a:lnTo>
                  <a:pt x="0" y="0"/>
                </a:lnTo>
                <a:lnTo>
                  <a:pt x="0" y="612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536044" y="5904430"/>
            <a:ext cx="11656060" cy="953769"/>
            <a:chOff x="536044" y="5904430"/>
            <a:chExt cx="11656060" cy="953769"/>
          </a:xfrm>
        </p:grpSpPr>
        <p:sp>
          <p:nvSpPr>
            <p:cNvPr id="4" name="object 4"/>
            <p:cNvSpPr/>
            <p:nvPr/>
          </p:nvSpPr>
          <p:spPr>
            <a:xfrm>
              <a:off x="1501346" y="6245772"/>
              <a:ext cx="10690860" cy="612775"/>
            </a:xfrm>
            <a:custGeom>
              <a:avLst/>
              <a:gdLst/>
              <a:ahLst/>
              <a:cxnLst/>
              <a:rect l="l" t="t" r="r" b="b"/>
              <a:pathLst>
                <a:path w="10690860" h="612775">
                  <a:moveTo>
                    <a:pt x="0" y="612226"/>
                  </a:moveTo>
                  <a:lnTo>
                    <a:pt x="10690653" y="612226"/>
                  </a:lnTo>
                  <a:lnTo>
                    <a:pt x="10690653" y="0"/>
                  </a:lnTo>
                  <a:lnTo>
                    <a:pt x="0" y="0"/>
                  </a:lnTo>
                  <a:lnTo>
                    <a:pt x="0" y="612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044" y="5904430"/>
              <a:ext cx="965301" cy="953567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Objectives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71217" y="6403340"/>
            <a:ext cx="493458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Missouri</a:t>
            </a:r>
            <a:r>
              <a:rPr dirty="0" sz="1850" spc="-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 spc="-10">
                <a:solidFill>
                  <a:srgbClr val="E7E6E6"/>
                </a:solidFill>
                <a:latin typeface="Book Antiqua"/>
                <a:cs typeface="Book Antiqua"/>
              </a:rPr>
              <a:t>University</a:t>
            </a:r>
            <a:r>
              <a:rPr dirty="0" sz="1850" spc="-30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of</a:t>
            </a:r>
            <a:r>
              <a:rPr dirty="0" sz="1850" spc="1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Science</a:t>
            </a:r>
            <a:r>
              <a:rPr dirty="0" sz="1850" spc="-1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and</a:t>
            </a:r>
            <a:r>
              <a:rPr dirty="0" sz="1850" spc="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 spc="-10">
                <a:solidFill>
                  <a:srgbClr val="E7E6E6"/>
                </a:solidFill>
                <a:latin typeface="Book Antiqua"/>
                <a:cs typeface="Book Antiqua"/>
              </a:rPr>
              <a:t>Technology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555" y="1096517"/>
            <a:ext cx="98386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Book Antiqua"/>
                <a:cs typeface="Book Antiqua"/>
              </a:rPr>
              <a:t>-</a:t>
            </a:r>
            <a:r>
              <a:rPr dirty="0" sz="2400" spc="-75">
                <a:latin typeface="Book Antiqua"/>
                <a:cs typeface="Book Antiqua"/>
              </a:rPr>
              <a:t> </a:t>
            </a:r>
            <a:r>
              <a:rPr dirty="0" sz="2400" spc="-55">
                <a:latin typeface="Book Antiqua"/>
                <a:cs typeface="Book Antiqua"/>
              </a:rPr>
              <a:t>Develop</a:t>
            </a:r>
            <a:r>
              <a:rPr dirty="0" sz="2400" spc="-95">
                <a:latin typeface="Book Antiqua"/>
                <a:cs typeface="Book Antiqua"/>
              </a:rPr>
              <a:t> </a:t>
            </a:r>
            <a:r>
              <a:rPr dirty="0" sz="2400" spc="-10">
                <a:latin typeface="Book Antiqua"/>
                <a:cs typeface="Book Antiqua"/>
              </a:rPr>
              <a:t>and</a:t>
            </a:r>
            <a:r>
              <a:rPr dirty="0" sz="2400" spc="-80">
                <a:latin typeface="Book Antiqua"/>
                <a:cs typeface="Book Antiqua"/>
              </a:rPr>
              <a:t> </a:t>
            </a:r>
            <a:r>
              <a:rPr dirty="0" sz="2400" spc="-10">
                <a:latin typeface="Book Antiqua"/>
                <a:cs typeface="Book Antiqua"/>
              </a:rPr>
              <a:t>optimize</a:t>
            </a:r>
            <a:r>
              <a:rPr dirty="0" sz="2400" spc="-85">
                <a:latin typeface="Book Antiqua"/>
                <a:cs typeface="Book Antiqua"/>
              </a:rPr>
              <a:t> </a:t>
            </a:r>
            <a:r>
              <a:rPr dirty="0" sz="2400">
                <a:latin typeface="Book Antiqua"/>
                <a:cs typeface="Book Antiqua"/>
              </a:rPr>
              <a:t>different</a:t>
            </a:r>
            <a:r>
              <a:rPr dirty="0" sz="2400" spc="-70">
                <a:latin typeface="Book Antiqua"/>
                <a:cs typeface="Book Antiqua"/>
              </a:rPr>
              <a:t> </a:t>
            </a:r>
            <a:r>
              <a:rPr dirty="0" sz="2400">
                <a:latin typeface="Book Antiqua"/>
                <a:cs typeface="Book Antiqua"/>
              </a:rPr>
              <a:t>asphalt</a:t>
            </a:r>
            <a:r>
              <a:rPr dirty="0" sz="2400" spc="-65">
                <a:latin typeface="Book Antiqua"/>
                <a:cs typeface="Book Antiqua"/>
              </a:rPr>
              <a:t> </a:t>
            </a:r>
            <a:r>
              <a:rPr dirty="0" sz="2400">
                <a:latin typeface="Book Antiqua"/>
                <a:cs typeface="Book Antiqua"/>
              </a:rPr>
              <a:t>binders</a:t>
            </a:r>
            <a:r>
              <a:rPr dirty="0" sz="2400" spc="-65">
                <a:latin typeface="Book Antiqua"/>
                <a:cs typeface="Book Antiqua"/>
              </a:rPr>
              <a:t> </a:t>
            </a:r>
            <a:r>
              <a:rPr dirty="0" sz="2400">
                <a:latin typeface="Book Antiqua"/>
                <a:cs typeface="Book Antiqua"/>
              </a:rPr>
              <a:t>as</a:t>
            </a:r>
            <a:r>
              <a:rPr dirty="0" sz="2400" spc="-65">
                <a:latin typeface="Book Antiqua"/>
                <a:cs typeface="Book Antiqua"/>
              </a:rPr>
              <a:t> </a:t>
            </a:r>
            <a:r>
              <a:rPr dirty="0" sz="2400">
                <a:latin typeface="Book Antiqua"/>
                <a:cs typeface="Book Antiqua"/>
              </a:rPr>
              <a:t>alternatives</a:t>
            </a:r>
            <a:r>
              <a:rPr dirty="0" sz="2400" spc="-70">
                <a:latin typeface="Book Antiqua"/>
                <a:cs typeface="Book Antiqua"/>
              </a:rPr>
              <a:t> </a:t>
            </a:r>
            <a:r>
              <a:rPr dirty="0" sz="2400">
                <a:latin typeface="Book Antiqua"/>
                <a:cs typeface="Book Antiqua"/>
              </a:rPr>
              <a:t>for</a:t>
            </a:r>
            <a:r>
              <a:rPr dirty="0" sz="2400" spc="-85">
                <a:latin typeface="Book Antiqua"/>
                <a:cs typeface="Book Antiqua"/>
              </a:rPr>
              <a:t> </a:t>
            </a:r>
            <a:r>
              <a:rPr dirty="0" sz="2400" spc="-10">
                <a:latin typeface="Book Antiqua"/>
                <a:cs typeface="Book Antiqua"/>
              </a:rPr>
              <a:t>HFST.</a:t>
            </a:r>
            <a:endParaRPr sz="2400">
              <a:latin typeface="Book Antiqua"/>
              <a:cs typeface="Book Antiqu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025650" y="2050669"/>
          <a:ext cx="8216900" cy="3357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/>
                <a:gridCol w="4064000"/>
              </a:tblGrid>
              <a:tr h="494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Binder</a:t>
                      </a:r>
                      <a:r>
                        <a:rPr dirty="0" sz="2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Type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Details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Unmodified</a:t>
                      </a:r>
                      <a:r>
                        <a:rPr dirty="0" sz="24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Binder</a:t>
                      </a:r>
                      <a:r>
                        <a:rPr dirty="0" sz="24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>
                          <a:latin typeface="Calibri"/>
                          <a:cs typeface="Calibri"/>
                        </a:rPr>
                        <a:t>*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PG88-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16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PG94-</a:t>
                      </a:r>
                      <a:r>
                        <a:rPr dirty="0" sz="2400" spc="-25">
                          <a:latin typeface="Calibri"/>
                          <a:cs typeface="Calibri"/>
                        </a:rPr>
                        <a:t>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Polymer</a:t>
                      </a:r>
                      <a:r>
                        <a:rPr dirty="0" sz="2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Modified</a:t>
                      </a:r>
                      <a:r>
                        <a:rPr dirty="0" sz="2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Binder</a:t>
                      </a:r>
                      <a:r>
                        <a:rPr dirty="0" sz="2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(SBS)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 spc="-50">
                          <a:latin typeface="Calibri"/>
                          <a:cs typeface="Calibri"/>
                        </a:rPr>
                        <a:t>*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PG88-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16(PM)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PG82-22(PM)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“Kraton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polymer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modifier”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Emulsion</a:t>
                      </a:r>
                      <a:r>
                        <a:rPr dirty="0" sz="2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>
                          <a:latin typeface="Calibri"/>
                          <a:cs typeface="Calibri"/>
                        </a:rPr>
                        <a:t>*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400" spc="-20">
                          <a:latin typeface="Calibri"/>
                          <a:cs typeface="Calibri"/>
                        </a:rPr>
                        <a:t>CRS-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2P &amp;</a:t>
                      </a:r>
                      <a:r>
                        <a:rPr dirty="0" sz="2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CRS-2PSC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CRM</a:t>
                      </a:r>
                      <a:r>
                        <a:rPr dirty="0" sz="24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Binders</a:t>
                      </a:r>
                      <a:r>
                        <a:rPr dirty="0" sz="2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5">
                          <a:latin typeface="Calibri"/>
                          <a:cs typeface="Calibri"/>
                        </a:rPr>
                        <a:t>**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CRMBs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7685">
                <a:tc grid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*</a:t>
                      </a:r>
                      <a:r>
                        <a:rPr dirty="0" sz="13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MoDOT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Report</a:t>
                      </a:r>
                      <a:r>
                        <a:rPr dirty="0" sz="13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(2024).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**</a:t>
                      </a:r>
                      <a:r>
                        <a:rPr dirty="0" sz="13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Developed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Binders.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986276" y="1713356"/>
            <a:ext cx="43668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001F5F"/>
                </a:solidFill>
                <a:latin typeface="Times New Roman"/>
                <a:cs typeface="Times New Roman"/>
              </a:rPr>
              <a:t>Table1.</a:t>
            </a:r>
            <a:r>
              <a:rPr dirty="0" sz="1600" spc="-5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1F5F"/>
                </a:solidFill>
                <a:latin typeface="Times New Roman"/>
                <a:cs typeface="Times New Roman"/>
              </a:rPr>
              <a:t>List</a:t>
            </a:r>
            <a:r>
              <a:rPr dirty="0" sz="16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dirty="0" sz="1600" spc="-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Times New Roman"/>
                <a:cs typeface="Times New Roman"/>
              </a:rPr>
              <a:t>Conducted</a:t>
            </a:r>
            <a:r>
              <a:rPr dirty="0" sz="1600" spc="-1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1F5F"/>
                </a:solidFill>
                <a:latin typeface="Times New Roman"/>
                <a:cs typeface="Times New Roman"/>
              </a:rPr>
              <a:t>Asphalt</a:t>
            </a:r>
            <a:r>
              <a:rPr dirty="0" sz="16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1F5F"/>
                </a:solidFill>
                <a:latin typeface="Times New Roman"/>
                <a:cs typeface="Times New Roman"/>
              </a:rPr>
              <a:t>Binders</a:t>
            </a:r>
            <a:r>
              <a:rPr dirty="0" sz="1600" spc="-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1F5F"/>
                </a:solidFill>
                <a:latin typeface="Times New Roman"/>
                <a:cs typeface="Times New Roman"/>
              </a:rPr>
              <a:t>for</a:t>
            </a:r>
            <a:r>
              <a:rPr dirty="0" sz="1600" spc="-4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20">
                <a:solidFill>
                  <a:srgbClr val="001F5F"/>
                </a:solidFill>
                <a:latin typeface="Times New Roman"/>
                <a:cs typeface="Times New Roman"/>
              </a:rPr>
              <a:t>HFST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5773"/>
            <a:ext cx="536575" cy="612775"/>
          </a:xfrm>
          <a:custGeom>
            <a:avLst/>
            <a:gdLst/>
            <a:ahLst/>
            <a:cxnLst/>
            <a:rect l="l" t="t" r="r" b="b"/>
            <a:pathLst>
              <a:path w="536575" h="612775">
                <a:moveTo>
                  <a:pt x="0" y="612226"/>
                </a:moveTo>
                <a:lnTo>
                  <a:pt x="536044" y="612226"/>
                </a:lnTo>
                <a:lnTo>
                  <a:pt x="536044" y="0"/>
                </a:lnTo>
                <a:lnTo>
                  <a:pt x="0" y="0"/>
                </a:lnTo>
                <a:lnTo>
                  <a:pt x="0" y="612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536044" y="5904430"/>
            <a:ext cx="11656060" cy="953769"/>
            <a:chOff x="536044" y="5904430"/>
            <a:chExt cx="11656060" cy="953769"/>
          </a:xfrm>
        </p:grpSpPr>
        <p:sp>
          <p:nvSpPr>
            <p:cNvPr id="4" name="object 4"/>
            <p:cNvSpPr/>
            <p:nvPr/>
          </p:nvSpPr>
          <p:spPr>
            <a:xfrm>
              <a:off x="1501346" y="6245772"/>
              <a:ext cx="10690860" cy="612775"/>
            </a:xfrm>
            <a:custGeom>
              <a:avLst/>
              <a:gdLst/>
              <a:ahLst/>
              <a:cxnLst/>
              <a:rect l="l" t="t" r="r" b="b"/>
              <a:pathLst>
                <a:path w="10690860" h="612775">
                  <a:moveTo>
                    <a:pt x="0" y="612226"/>
                  </a:moveTo>
                  <a:lnTo>
                    <a:pt x="10690653" y="612226"/>
                  </a:lnTo>
                  <a:lnTo>
                    <a:pt x="10690653" y="0"/>
                  </a:lnTo>
                  <a:lnTo>
                    <a:pt x="0" y="0"/>
                  </a:lnTo>
                  <a:lnTo>
                    <a:pt x="0" y="612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044" y="5904430"/>
              <a:ext cx="965301" cy="953567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CRM</a:t>
            </a:r>
            <a:r>
              <a:rPr dirty="0" spc="-50"/>
              <a:t> </a:t>
            </a:r>
            <a:r>
              <a:rPr dirty="0" spc="-10"/>
              <a:t>Binders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71217" y="6403340"/>
            <a:ext cx="493458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Missouri</a:t>
            </a:r>
            <a:r>
              <a:rPr dirty="0" sz="1850" spc="-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 spc="-10">
                <a:solidFill>
                  <a:srgbClr val="E7E6E6"/>
                </a:solidFill>
                <a:latin typeface="Book Antiqua"/>
                <a:cs typeface="Book Antiqua"/>
              </a:rPr>
              <a:t>University</a:t>
            </a:r>
            <a:r>
              <a:rPr dirty="0" sz="1850" spc="-30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of</a:t>
            </a:r>
            <a:r>
              <a:rPr dirty="0" sz="1850" spc="1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Science</a:t>
            </a:r>
            <a:r>
              <a:rPr dirty="0" sz="1850" spc="-1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and</a:t>
            </a:r>
            <a:r>
              <a:rPr dirty="0" sz="1850" spc="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 spc="-10">
                <a:solidFill>
                  <a:srgbClr val="E7E6E6"/>
                </a:solidFill>
                <a:latin typeface="Book Antiqua"/>
                <a:cs typeface="Book Antiqua"/>
              </a:rPr>
              <a:t>Technology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495" y="1090675"/>
            <a:ext cx="10682605" cy="43516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>
                <a:latin typeface="Franklin Gothic Medium"/>
                <a:cs typeface="Franklin Gothic Medium"/>
              </a:rPr>
              <a:t>Main </a:t>
            </a:r>
            <a:r>
              <a:rPr dirty="0" sz="2650" spc="-10">
                <a:latin typeface="Franklin Gothic Medium"/>
                <a:cs typeface="Franklin Gothic Medium"/>
              </a:rPr>
              <a:t>Goal:</a:t>
            </a:r>
            <a:endParaRPr sz="2650">
              <a:latin typeface="Franklin Gothic Medium"/>
              <a:cs typeface="Franklin Gothic Medium"/>
            </a:endParaRPr>
          </a:p>
          <a:p>
            <a:pPr marL="570230" indent="-457200">
              <a:lnSpc>
                <a:spcPct val="100000"/>
              </a:lnSpc>
              <a:spcBef>
                <a:spcPts val="2295"/>
              </a:spcBef>
              <a:buClr>
                <a:srgbClr val="4471C4"/>
              </a:buClr>
              <a:buAutoNum type="arabicPeriod"/>
              <a:tabLst>
                <a:tab pos="570230" algn="l"/>
              </a:tabLst>
            </a:pPr>
            <a:r>
              <a:rPr dirty="0" sz="2100" spc="-10">
                <a:latin typeface="Book Antiqua"/>
                <a:cs typeface="Book Antiqua"/>
              </a:rPr>
              <a:t>Crumb</a:t>
            </a:r>
            <a:r>
              <a:rPr dirty="0" sz="2100" spc="-55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Rubber</a:t>
            </a:r>
            <a:r>
              <a:rPr dirty="0" sz="2100" spc="-50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Modifier</a:t>
            </a:r>
            <a:r>
              <a:rPr dirty="0" sz="2100" spc="-40">
                <a:latin typeface="Book Antiqua"/>
                <a:cs typeface="Book Antiqua"/>
              </a:rPr>
              <a:t> </a:t>
            </a:r>
            <a:r>
              <a:rPr dirty="0" sz="2100" spc="-75">
                <a:latin typeface="Book Antiqua"/>
                <a:cs typeface="Book Antiqua"/>
              </a:rPr>
              <a:t>(CRM)</a:t>
            </a:r>
            <a:r>
              <a:rPr dirty="0" sz="2100" spc="-50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binders</a:t>
            </a:r>
            <a:r>
              <a:rPr dirty="0" sz="2100" spc="-60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in</a:t>
            </a:r>
            <a:r>
              <a:rPr dirty="0" sz="2100" spc="-45">
                <a:latin typeface="Book Antiqua"/>
                <a:cs typeface="Book Antiqua"/>
              </a:rPr>
              <a:t> </a:t>
            </a:r>
            <a:r>
              <a:rPr dirty="0" sz="2100" spc="-50">
                <a:latin typeface="Book Antiqua"/>
                <a:cs typeface="Book Antiqua"/>
              </a:rPr>
              <a:t>HFST</a:t>
            </a:r>
            <a:r>
              <a:rPr dirty="0" sz="2100" spc="-45">
                <a:latin typeface="Book Antiqua"/>
                <a:cs typeface="Book Antiqua"/>
              </a:rPr>
              <a:t> </a:t>
            </a:r>
            <a:r>
              <a:rPr dirty="0" sz="2100" spc="35">
                <a:latin typeface="Book Antiqua"/>
                <a:cs typeface="Book Antiqua"/>
              </a:rPr>
              <a:t>.</a:t>
            </a:r>
            <a:endParaRPr sz="2100">
              <a:latin typeface="Book Antiqua"/>
              <a:cs typeface="Book Antiqua"/>
            </a:endParaRPr>
          </a:p>
          <a:p>
            <a:pPr marL="570230" indent="-457200">
              <a:lnSpc>
                <a:spcPct val="100000"/>
              </a:lnSpc>
              <a:spcBef>
                <a:spcPts val="840"/>
              </a:spcBef>
              <a:buClr>
                <a:srgbClr val="4471C4"/>
              </a:buClr>
              <a:buAutoNum type="arabicPeriod"/>
              <a:tabLst>
                <a:tab pos="570230" algn="l"/>
              </a:tabLst>
            </a:pPr>
            <a:r>
              <a:rPr dirty="0" sz="2100" spc="-30">
                <a:latin typeface="Book Antiqua"/>
                <a:cs typeface="Book Antiqua"/>
              </a:rPr>
              <a:t>Develop</a:t>
            </a:r>
            <a:r>
              <a:rPr dirty="0" sz="2100">
                <a:latin typeface="Book Antiqua"/>
                <a:cs typeface="Book Antiqua"/>
              </a:rPr>
              <a:t> an</a:t>
            </a:r>
            <a:r>
              <a:rPr dirty="0" sz="2100" spc="30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understanding</a:t>
            </a:r>
            <a:r>
              <a:rPr dirty="0" sz="2100" spc="5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of</a:t>
            </a:r>
            <a:r>
              <a:rPr dirty="0" sz="2100" spc="15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how</a:t>
            </a:r>
            <a:r>
              <a:rPr dirty="0" sz="2100" spc="20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binder</a:t>
            </a:r>
            <a:r>
              <a:rPr dirty="0" sz="2100" spc="15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rheology</a:t>
            </a:r>
            <a:r>
              <a:rPr dirty="0" sz="2100" spc="30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and</a:t>
            </a:r>
            <a:r>
              <a:rPr dirty="0" sz="2100" spc="20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interaction</a:t>
            </a:r>
            <a:r>
              <a:rPr dirty="0" sz="2100" spc="45">
                <a:latin typeface="Book Antiqua"/>
                <a:cs typeface="Book Antiqua"/>
              </a:rPr>
              <a:t> </a:t>
            </a:r>
            <a:r>
              <a:rPr dirty="0" sz="2100" spc="-10">
                <a:latin typeface="Book Antiqua"/>
                <a:cs typeface="Book Antiqua"/>
              </a:rPr>
              <a:t>conditions</a:t>
            </a:r>
            <a:endParaRPr sz="2100">
              <a:latin typeface="Book Antiqua"/>
              <a:cs typeface="Book Antiqua"/>
            </a:endParaRPr>
          </a:p>
          <a:p>
            <a:pPr marL="570230">
              <a:lnSpc>
                <a:spcPct val="100000"/>
              </a:lnSpc>
              <a:spcBef>
                <a:spcPts val="35"/>
              </a:spcBef>
            </a:pPr>
            <a:r>
              <a:rPr dirty="0" sz="2100">
                <a:latin typeface="Book Antiqua"/>
                <a:cs typeface="Book Antiqua"/>
              </a:rPr>
              <a:t>influence</a:t>
            </a:r>
            <a:r>
              <a:rPr dirty="0" sz="2100" spc="114">
                <a:latin typeface="Book Antiqua"/>
                <a:cs typeface="Book Antiqua"/>
              </a:rPr>
              <a:t> </a:t>
            </a:r>
            <a:r>
              <a:rPr dirty="0" sz="2100" spc="-50">
                <a:latin typeface="Book Antiqua"/>
                <a:cs typeface="Book Antiqua"/>
              </a:rPr>
              <a:t>HFST</a:t>
            </a:r>
            <a:r>
              <a:rPr dirty="0" sz="2100" spc="120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microtexture</a:t>
            </a:r>
            <a:r>
              <a:rPr dirty="0" sz="2100" spc="125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durability</a:t>
            </a:r>
            <a:r>
              <a:rPr dirty="0" sz="2100" spc="145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and</a:t>
            </a:r>
            <a:r>
              <a:rPr dirty="0" sz="2100" spc="114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polishing</a:t>
            </a:r>
            <a:r>
              <a:rPr dirty="0" sz="2100" spc="55">
                <a:latin typeface="Book Antiqua"/>
                <a:cs typeface="Book Antiqua"/>
              </a:rPr>
              <a:t> </a:t>
            </a:r>
            <a:r>
              <a:rPr dirty="0" sz="2100" spc="-10">
                <a:latin typeface="Book Antiqua"/>
                <a:cs typeface="Book Antiqua"/>
              </a:rPr>
              <a:t>resistance.</a:t>
            </a:r>
            <a:endParaRPr sz="21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2650">
                <a:latin typeface="Franklin Gothic Medium"/>
                <a:cs typeface="Franklin Gothic Medium"/>
              </a:rPr>
              <a:t>Why</a:t>
            </a:r>
            <a:r>
              <a:rPr dirty="0" sz="2650" spc="-40">
                <a:latin typeface="Franklin Gothic Medium"/>
                <a:cs typeface="Franklin Gothic Medium"/>
              </a:rPr>
              <a:t> </a:t>
            </a:r>
            <a:r>
              <a:rPr dirty="0" sz="2650" spc="-20">
                <a:latin typeface="Franklin Gothic Medium"/>
                <a:cs typeface="Franklin Gothic Medium"/>
              </a:rPr>
              <a:t>CRM?</a:t>
            </a:r>
            <a:endParaRPr sz="2650">
              <a:latin typeface="Franklin Gothic Medium"/>
              <a:cs typeface="Franklin Gothic Medium"/>
            </a:endParaRPr>
          </a:p>
          <a:p>
            <a:pPr lvl="1" marL="684530" indent="-381000">
              <a:lnSpc>
                <a:spcPct val="100000"/>
              </a:lnSpc>
              <a:spcBef>
                <a:spcPts val="1625"/>
              </a:spcBef>
              <a:buClr>
                <a:srgbClr val="4471C4"/>
              </a:buClr>
              <a:buFont typeface="Wingdings"/>
              <a:buChar char=""/>
              <a:tabLst>
                <a:tab pos="684530" algn="l"/>
              </a:tabLst>
            </a:pPr>
            <a:r>
              <a:rPr dirty="0" sz="2100" spc="-120">
                <a:latin typeface="Book Antiqua"/>
                <a:cs typeface="Book Antiqua"/>
              </a:rPr>
              <a:t>CRM</a:t>
            </a:r>
            <a:r>
              <a:rPr dirty="0" sz="2100">
                <a:latin typeface="Book Antiqua"/>
                <a:cs typeface="Book Antiqua"/>
              </a:rPr>
              <a:t> binders</a:t>
            </a:r>
            <a:r>
              <a:rPr dirty="0" sz="2100" spc="-15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can </a:t>
            </a:r>
            <a:r>
              <a:rPr dirty="0" sz="2100" spc="-10">
                <a:latin typeface="Book Antiqua"/>
                <a:cs typeface="Book Antiqua"/>
              </a:rPr>
              <a:t>provide</a:t>
            </a:r>
            <a:r>
              <a:rPr dirty="0" sz="2100" spc="-35">
                <a:latin typeface="Book Antiqua"/>
                <a:cs typeface="Book Antiqua"/>
              </a:rPr>
              <a:t> </a:t>
            </a:r>
            <a:r>
              <a:rPr dirty="0" sz="2100" spc="55">
                <a:latin typeface="Book Antiqua"/>
                <a:cs typeface="Book Antiqua"/>
              </a:rPr>
              <a:t>the</a:t>
            </a:r>
            <a:r>
              <a:rPr dirty="0" sz="2100" spc="-35">
                <a:latin typeface="Book Antiqua"/>
                <a:cs typeface="Book Antiqua"/>
              </a:rPr>
              <a:t> </a:t>
            </a:r>
            <a:r>
              <a:rPr dirty="0" u="sng" sz="210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elasticity,</a:t>
            </a:r>
            <a:r>
              <a:rPr dirty="0" u="sng" sz="2100" spc="3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sng" sz="210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stiffness,</a:t>
            </a:r>
            <a:r>
              <a:rPr dirty="0" u="sng" sz="2100" spc="-2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sng" sz="210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and</a:t>
            </a:r>
            <a:r>
              <a:rPr dirty="0" u="sng" sz="2100" spc="-5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sng" sz="210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durability</a:t>
            </a:r>
            <a:r>
              <a:rPr dirty="0" u="sng" sz="2100" spc="25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dirty="0" u="none" sz="2100">
                <a:latin typeface="Book Antiqua"/>
                <a:cs typeface="Book Antiqua"/>
              </a:rPr>
              <a:t>required</a:t>
            </a:r>
            <a:r>
              <a:rPr dirty="0" u="none" sz="2100" spc="15">
                <a:latin typeface="Book Antiqua"/>
                <a:cs typeface="Book Antiqua"/>
              </a:rPr>
              <a:t> </a:t>
            </a:r>
            <a:r>
              <a:rPr dirty="0" u="none" sz="2100">
                <a:latin typeface="Book Antiqua"/>
                <a:cs typeface="Book Antiqua"/>
              </a:rPr>
              <a:t>for</a:t>
            </a:r>
            <a:r>
              <a:rPr dirty="0" u="none" sz="2100" spc="-20">
                <a:latin typeface="Book Antiqua"/>
                <a:cs typeface="Book Antiqua"/>
              </a:rPr>
              <a:t> </a:t>
            </a:r>
            <a:r>
              <a:rPr dirty="0" u="none" sz="2100" spc="-10">
                <a:latin typeface="Book Antiqua"/>
                <a:cs typeface="Book Antiqua"/>
              </a:rPr>
              <a:t>HFST.</a:t>
            </a:r>
            <a:endParaRPr sz="2100">
              <a:latin typeface="Book Antiqua"/>
              <a:cs typeface="Book Antiqua"/>
            </a:endParaRPr>
          </a:p>
          <a:p>
            <a:pPr lvl="1" marL="684530" marR="312420" indent="-381000">
              <a:lnSpc>
                <a:spcPct val="101400"/>
              </a:lnSpc>
              <a:spcBef>
                <a:spcPts val="805"/>
              </a:spcBef>
              <a:buClr>
                <a:srgbClr val="4471C4"/>
              </a:buClr>
              <a:buFont typeface="Wingdings"/>
              <a:buChar char=""/>
              <a:tabLst>
                <a:tab pos="684530" algn="l"/>
              </a:tabLst>
            </a:pPr>
            <a:r>
              <a:rPr dirty="0" sz="2100" spc="-20">
                <a:latin typeface="Book Antiqua"/>
                <a:cs typeface="Book Antiqua"/>
              </a:rPr>
              <a:t>Crumb</a:t>
            </a:r>
            <a:r>
              <a:rPr dirty="0" sz="2100" spc="35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rubber</a:t>
            </a:r>
            <a:r>
              <a:rPr dirty="0" sz="2100" spc="35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offers</a:t>
            </a:r>
            <a:r>
              <a:rPr dirty="0" sz="2100" spc="40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a</a:t>
            </a:r>
            <a:r>
              <a:rPr dirty="0" sz="2100" spc="50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proven performance</a:t>
            </a:r>
            <a:r>
              <a:rPr dirty="0" sz="2100" spc="45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history</a:t>
            </a:r>
            <a:r>
              <a:rPr dirty="0" sz="2100" spc="35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in</a:t>
            </a:r>
            <a:r>
              <a:rPr dirty="0" sz="2100" spc="20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asphalt</a:t>
            </a:r>
            <a:r>
              <a:rPr dirty="0" sz="2100" spc="40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pavements</a:t>
            </a:r>
            <a:r>
              <a:rPr dirty="0" sz="2100" spc="-125">
                <a:latin typeface="Book Antiqua"/>
                <a:cs typeface="Book Antiqua"/>
              </a:rPr>
              <a:t> </a:t>
            </a:r>
            <a:r>
              <a:rPr dirty="0" sz="2100" spc="145" b="1">
                <a:latin typeface="Garamond"/>
                <a:cs typeface="Garamond"/>
              </a:rPr>
              <a:t>but</a:t>
            </a:r>
            <a:r>
              <a:rPr dirty="0" sz="2100" spc="55" b="1">
                <a:latin typeface="Garamond"/>
                <a:cs typeface="Garamond"/>
              </a:rPr>
              <a:t> </a:t>
            </a:r>
            <a:r>
              <a:rPr dirty="0" sz="2100" spc="145" b="1">
                <a:latin typeface="Garamond"/>
                <a:cs typeface="Garamond"/>
              </a:rPr>
              <a:t>has </a:t>
            </a:r>
            <a:r>
              <a:rPr dirty="0" sz="2100" spc="185" b="1">
                <a:latin typeface="Garamond"/>
                <a:cs typeface="Garamond"/>
              </a:rPr>
              <a:t>never</a:t>
            </a:r>
            <a:r>
              <a:rPr dirty="0" sz="2100" spc="-85" b="1">
                <a:latin typeface="Garamond"/>
                <a:cs typeface="Garamond"/>
              </a:rPr>
              <a:t> </a:t>
            </a:r>
            <a:r>
              <a:rPr dirty="0" sz="2100" spc="140" b="1">
                <a:latin typeface="Garamond"/>
                <a:cs typeface="Garamond"/>
              </a:rPr>
              <a:t>been</a:t>
            </a:r>
            <a:r>
              <a:rPr dirty="0" sz="2100" spc="-80" b="1">
                <a:latin typeface="Garamond"/>
                <a:cs typeface="Garamond"/>
              </a:rPr>
              <a:t> </a:t>
            </a:r>
            <a:r>
              <a:rPr dirty="0" sz="2100" spc="180" b="1">
                <a:latin typeface="Garamond"/>
                <a:cs typeface="Garamond"/>
              </a:rPr>
              <a:t>fully</a:t>
            </a:r>
            <a:r>
              <a:rPr dirty="0" sz="2100" spc="-65" b="1">
                <a:latin typeface="Garamond"/>
                <a:cs typeface="Garamond"/>
              </a:rPr>
              <a:t> </a:t>
            </a:r>
            <a:r>
              <a:rPr dirty="0" sz="2100" spc="145" b="1">
                <a:latin typeface="Garamond"/>
                <a:cs typeface="Garamond"/>
              </a:rPr>
              <a:t>explored</a:t>
            </a:r>
            <a:r>
              <a:rPr dirty="0" sz="2100" spc="-55" b="1">
                <a:latin typeface="Garamond"/>
                <a:cs typeface="Garamond"/>
              </a:rPr>
              <a:t> </a:t>
            </a:r>
            <a:r>
              <a:rPr dirty="0" sz="2100" spc="170" b="1">
                <a:latin typeface="Garamond"/>
                <a:cs typeface="Garamond"/>
              </a:rPr>
              <a:t>for</a:t>
            </a:r>
            <a:r>
              <a:rPr dirty="0" sz="2100" spc="-45" b="1">
                <a:latin typeface="Garamond"/>
                <a:cs typeface="Garamond"/>
              </a:rPr>
              <a:t> </a:t>
            </a:r>
            <a:r>
              <a:rPr dirty="0" sz="2100" spc="70" b="1">
                <a:latin typeface="Garamond"/>
                <a:cs typeface="Garamond"/>
              </a:rPr>
              <a:t>HFST</a:t>
            </a:r>
            <a:r>
              <a:rPr dirty="0" sz="2100" spc="70">
                <a:latin typeface="Book Antiqua"/>
                <a:cs typeface="Book Antiqua"/>
              </a:rPr>
              <a:t>.</a:t>
            </a:r>
            <a:endParaRPr sz="2100">
              <a:latin typeface="Book Antiqua"/>
              <a:cs typeface="Book Antiqua"/>
            </a:endParaRPr>
          </a:p>
          <a:p>
            <a:pPr lvl="1" marL="684530" indent="-381000">
              <a:lnSpc>
                <a:spcPct val="100000"/>
              </a:lnSpc>
              <a:spcBef>
                <a:spcPts val="840"/>
              </a:spcBef>
              <a:buClr>
                <a:srgbClr val="4471C4"/>
              </a:buClr>
              <a:buFont typeface="Wingdings"/>
              <a:buChar char=""/>
              <a:tabLst>
                <a:tab pos="684530" algn="l"/>
              </a:tabLst>
            </a:pPr>
            <a:r>
              <a:rPr dirty="0" sz="2100" spc="-105">
                <a:latin typeface="Book Antiqua"/>
                <a:cs typeface="Book Antiqua"/>
              </a:rPr>
              <a:t>CRM</a:t>
            </a:r>
            <a:r>
              <a:rPr dirty="0" sz="2100" spc="10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supports</a:t>
            </a:r>
            <a:r>
              <a:rPr dirty="0" sz="2100" spc="-25">
                <a:latin typeface="Book Antiqua"/>
                <a:cs typeface="Book Antiqua"/>
              </a:rPr>
              <a:t> </a:t>
            </a:r>
            <a:r>
              <a:rPr dirty="0" u="sng" sz="210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sustainability</a:t>
            </a:r>
            <a:r>
              <a:rPr dirty="0" u="none" sz="2100" spc="5">
                <a:latin typeface="Book Antiqua"/>
                <a:cs typeface="Book Antiqua"/>
              </a:rPr>
              <a:t> </a:t>
            </a:r>
            <a:r>
              <a:rPr dirty="0" u="none" sz="2100" spc="-20">
                <a:latin typeface="Book Antiqua"/>
                <a:cs typeface="Book Antiqua"/>
              </a:rPr>
              <a:t>by</a:t>
            </a:r>
            <a:r>
              <a:rPr dirty="0" u="none" sz="2100" spc="5">
                <a:latin typeface="Book Antiqua"/>
                <a:cs typeface="Book Antiqua"/>
              </a:rPr>
              <a:t> </a:t>
            </a:r>
            <a:r>
              <a:rPr dirty="0" u="none" sz="2100">
                <a:latin typeface="Book Antiqua"/>
                <a:cs typeface="Book Antiqua"/>
              </a:rPr>
              <a:t>recycling</a:t>
            </a:r>
            <a:r>
              <a:rPr dirty="0" u="none" sz="2100" spc="25">
                <a:latin typeface="Book Antiqua"/>
                <a:cs typeface="Book Antiqua"/>
              </a:rPr>
              <a:t> </a:t>
            </a:r>
            <a:r>
              <a:rPr dirty="0" u="none" sz="2100">
                <a:latin typeface="Book Antiqua"/>
                <a:cs typeface="Book Antiqua"/>
              </a:rPr>
              <a:t>waste</a:t>
            </a:r>
            <a:r>
              <a:rPr dirty="0" u="none" sz="2100" spc="25">
                <a:latin typeface="Book Antiqua"/>
                <a:cs typeface="Book Antiqua"/>
              </a:rPr>
              <a:t> </a:t>
            </a:r>
            <a:r>
              <a:rPr dirty="0" u="none" sz="2100">
                <a:latin typeface="Book Antiqua"/>
                <a:cs typeface="Book Antiqua"/>
              </a:rPr>
              <a:t>tire</a:t>
            </a:r>
            <a:r>
              <a:rPr dirty="0" u="none" sz="2100" spc="5">
                <a:latin typeface="Book Antiqua"/>
                <a:cs typeface="Book Antiqua"/>
              </a:rPr>
              <a:t> </a:t>
            </a:r>
            <a:r>
              <a:rPr dirty="0" u="none" sz="2100">
                <a:latin typeface="Book Antiqua"/>
                <a:cs typeface="Book Antiqua"/>
              </a:rPr>
              <a:t>rubber</a:t>
            </a:r>
            <a:r>
              <a:rPr dirty="0" u="none" sz="2100" spc="10">
                <a:latin typeface="Book Antiqua"/>
                <a:cs typeface="Book Antiqua"/>
              </a:rPr>
              <a:t> </a:t>
            </a:r>
            <a:r>
              <a:rPr dirty="0" u="none" sz="2100">
                <a:latin typeface="Book Antiqua"/>
                <a:cs typeface="Book Antiqua"/>
              </a:rPr>
              <a:t>and</a:t>
            </a:r>
            <a:r>
              <a:rPr dirty="0" u="none" sz="2100" spc="10">
                <a:latin typeface="Book Antiqua"/>
                <a:cs typeface="Book Antiqua"/>
              </a:rPr>
              <a:t> </a:t>
            </a:r>
            <a:r>
              <a:rPr dirty="0" u="none" sz="2100">
                <a:latin typeface="Book Antiqua"/>
                <a:cs typeface="Book Antiqua"/>
              </a:rPr>
              <a:t>may</a:t>
            </a:r>
            <a:r>
              <a:rPr dirty="0" u="none" sz="2100" spc="25">
                <a:latin typeface="Book Antiqua"/>
                <a:cs typeface="Book Antiqua"/>
              </a:rPr>
              <a:t> </a:t>
            </a:r>
            <a:r>
              <a:rPr dirty="0" u="none" sz="2100">
                <a:latin typeface="Book Antiqua"/>
                <a:cs typeface="Book Antiqua"/>
              </a:rPr>
              <a:t>reduce</a:t>
            </a:r>
            <a:r>
              <a:rPr dirty="0" u="none" sz="2100" spc="30">
                <a:latin typeface="Book Antiqua"/>
                <a:cs typeface="Book Antiqua"/>
              </a:rPr>
              <a:t> </a:t>
            </a:r>
            <a:r>
              <a:rPr dirty="0" u="none" sz="2100" spc="-10">
                <a:latin typeface="Book Antiqua"/>
                <a:cs typeface="Book Antiqua"/>
              </a:rPr>
              <a:t>reliance</a:t>
            </a:r>
            <a:endParaRPr sz="2100">
              <a:latin typeface="Book Antiqua"/>
              <a:cs typeface="Book Antiqua"/>
            </a:endParaRPr>
          </a:p>
          <a:p>
            <a:pPr marL="684530">
              <a:lnSpc>
                <a:spcPct val="100000"/>
              </a:lnSpc>
              <a:spcBef>
                <a:spcPts val="50"/>
              </a:spcBef>
            </a:pPr>
            <a:r>
              <a:rPr dirty="0" sz="2100">
                <a:latin typeface="Book Antiqua"/>
                <a:cs typeface="Book Antiqua"/>
              </a:rPr>
              <a:t>on</a:t>
            </a:r>
            <a:r>
              <a:rPr dirty="0" sz="2100" spc="45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expensive</a:t>
            </a:r>
            <a:r>
              <a:rPr dirty="0" sz="2100" spc="20">
                <a:latin typeface="Book Antiqua"/>
                <a:cs typeface="Book Antiqua"/>
              </a:rPr>
              <a:t> </a:t>
            </a:r>
            <a:r>
              <a:rPr dirty="0" sz="2100">
                <a:latin typeface="Book Antiqua"/>
                <a:cs typeface="Book Antiqua"/>
              </a:rPr>
              <a:t>epoxy</a:t>
            </a:r>
            <a:r>
              <a:rPr dirty="0" sz="2100" spc="30">
                <a:latin typeface="Book Antiqua"/>
                <a:cs typeface="Book Antiqua"/>
              </a:rPr>
              <a:t> </a:t>
            </a:r>
            <a:r>
              <a:rPr dirty="0" sz="2100" spc="-10">
                <a:latin typeface="Book Antiqua"/>
                <a:cs typeface="Book Antiqua"/>
              </a:rPr>
              <a:t>binders.</a:t>
            </a:r>
            <a:endParaRPr sz="21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5773"/>
            <a:ext cx="536575" cy="612775"/>
          </a:xfrm>
          <a:custGeom>
            <a:avLst/>
            <a:gdLst/>
            <a:ahLst/>
            <a:cxnLst/>
            <a:rect l="l" t="t" r="r" b="b"/>
            <a:pathLst>
              <a:path w="536575" h="612775">
                <a:moveTo>
                  <a:pt x="0" y="612226"/>
                </a:moveTo>
                <a:lnTo>
                  <a:pt x="536044" y="612226"/>
                </a:lnTo>
                <a:lnTo>
                  <a:pt x="536044" y="0"/>
                </a:lnTo>
                <a:lnTo>
                  <a:pt x="0" y="0"/>
                </a:lnTo>
                <a:lnTo>
                  <a:pt x="0" y="612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536044" y="4960645"/>
            <a:ext cx="11656060" cy="1897380"/>
            <a:chOff x="536044" y="4960645"/>
            <a:chExt cx="11656060" cy="1897380"/>
          </a:xfrm>
        </p:grpSpPr>
        <p:sp>
          <p:nvSpPr>
            <p:cNvPr id="4" name="object 4"/>
            <p:cNvSpPr/>
            <p:nvPr/>
          </p:nvSpPr>
          <p:spPr>
            <a:xfrm>
              <a:off x="1501346" y="6245772"/>
              <a:ext cx="10690860" cy="612775"/>
            </a:xfrm>
            <a:custGeom>
              <a:avLst/>
              <a:gdLst/>
              <a:ahLst/>
              <a:cxnLst/>
              <a:rect l="l" t="t" r="r" b="b"/>
              <a:pathLst>
                <a:path w="10690860" h="612775">
                  <a:moveTo>
                    <a:pt x="0" y="612226"/>
                  </a:moveTo>
                  <a:lnTo>
                    <a:pt x="10690653" y="612226"/>
                  </a:lnTo>
                  <a:lnTo>
                    <a:pt x="10690653" y="0"/>
                  </a:lnTo>
                  <a:lnTo>
                    <a:pt x="0" y="0"/>
                  </a:lnTo>
                  <a:lnTo>
                    <a:pt x="0" y="612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044" y="5904430"/>
              <a:ext cx="965301" cy="9535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6278" y="4960645"/>
              <a:ext cx="805112" cy="120870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339706" y="4406595"/>
            <a:ext cx="1345565" cy="1815464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 algn="ctr" marL="207010" marR="198755">
              <a:lnSpc>
                <a:spcPct val="116700"/>
              </a:lnSpc>
              <a:spcBef>
                <a:spcPts val="440"/>
              </a:spcBef>
            </a:pPr>
            <a:r>
              <a:rPr dirty="0" sz="1050">
                <a:latin typeface="Times New Roman"/>
                <a:cs typeface="Times New Roman"/>
              </a:rPr>
              <a:t>Three</a:t>
            </a:r>
            <a:r>
              <a:rPr dirty="0" sz="1050" spc="-5">
                <a:latin typeface="Times New Roman"/>
                <a:cs typeface="Times New Roman"/>
              </a:rPr>
              <a:t> </a:t>
            </a:r>
            <a:r>
              <a:rPr dirty="0" sz="1050" spc="-10">
                <a:latin typeface="Times New Roman"/>
                <a:cs typeface="Times New Roman"/>
              </a:rPr>
              <a:t>Wheel </a:t>
            </a:r>
            <a:r>
              <a:rPr dirty="0" sz="1050">
                <a:latin typeface="Times New Roman"/>
                <a:cs typeface="Times New Roman"/>
              </a:rPr>
              <a:t>Polishing</a:t>
            </a:r>
            <a:r>
              <a:rPr dirty="0" sz="1050" spc="45">
                <a:latin typeface="Times New Roman"/>
                <a:cs typeface="Times New Roman"/>
              </a:rPr>
              <a:t> </a:t>
            </a:r>
            <a:r>
              <a:rPr dirty="0" sz="1050" spc="-10">
                <a:latin typeface="Times New Roman"/>
                <a:cs typeface="Times New Roman"/>
              </a:rPr>
              <a:t>Device (TWPD)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0716" y="4817541"/>
            <a:ext cx="697977" cy="13943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86350" y="3022295"/>
            <a:ext cx="1026723" cy="1003604"/>
          </a:xfrm>
          <a:prstGeom prst="rect">
            <a:avLst/>
          </a:prstGeom>
        </p:spPr>
      </p:pic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Experimental</a:t>
            </a:r>
            <a:r>
              <a:rPr dirty="0" spc="-165"/>
              <a:t> </a:t>
            </a:r>
            <a:r>
              <a:rPr dirty="0"/>
              <a:t>Testing</a:t>
            </a:r>
            <a:r>
              <a:rPr dirty="0" spc="-165"/>
              <a:t> </a:t>
            </a:r>
            <a:r>
              <a:rPr dirty="0" spc="-20"/>
              <a:t>Plan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71217" y="6403340"/>
            <a:ext cx="493458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Missouri</a:t>
            </a:r>
            <a:r>
              <a:rPr dirty="0" sz="1850" spc="-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 spc="-10">
                <a:solidFill>
                  <a:srgbClr val="E7E6E6"/>
                </a:solidFill>
                <a:latin typeface="Book Antiqua"/>
                <a:cs typeface="Book Antiqua"/>
              </a:rPr>
              <a:t>University</a:t>
            </a:r>
            <a:r>
              <a:rPr dirty="0" sz="1850" spc="-30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of</a:t>
            </a:r>
            <a:r>
              <a:rPr dirty="0" sz="1850" spc="1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Science</a:t>
            </a:r>
            <a:r>
              <a:rPr dirty="0" sz="1850" spc="-1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and</a:t>
            </a:r>
            <a:r>
              <a:rPr dirty="0" sz="1850" spc="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 spc="-10">
                <a:solidFill>
                  <a:srgbClr val="E7E6E6"/>
                </a:solidFill>
                <a:latin typeface="Book Antiqua"/>
                <a:cs typeface="Book Antiqua"/>
              </a:rPr>
              <a:t>Technology</a:t>
            </a:r>
            <a:endParaRPr sz="1850">
              <a:latin typeface="Book Antiqua"/>
              <a:cs typeface="Book Antiqu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27659" y="1098678"/>
            <a:ext cx="1606550" cy="520065"/>
            <a:chOff x="5027659" y="1098678"/>
            <a:chExt cx="1606550" cy="52006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7659" y="1098678"/>
              <a:ext cx="1606330" cy="4696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70932" y="1114018"/>
              <a:ext cx="1318260" cy="50446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074062" y="1130642"/>
            <a:ext cx="1515110" cy="372745"/>
          </a:xfrm>
          <a:prstGeom prst="rect">
            <a:avLst/>
          </a:prstGeom>
          <a:solidFill>
            <a:srgbClr val="4471C4"/>
          </a:solidFill>
        </p:spPr>
        <p:txBody>
          <a:bodyPr wrap="square" lIns="0" tIns="74930" rIns="0" bIns="0" rtlCol="0" vert="horz">
            <a:spAutoFit/>
          </a:bodyPr>
          <a:lstStyle/>
          <a:p>
            <a:pPr marL="267970">
              <a:lnSpc>
                <a:spcPct val="100000"/>
              </a:lnSpc>
              <a:spcBef>
                <a:spcPts val="590"/>
              </a:spcBef>
            </a:pPr>
            <a:r>
              <a:rPr dirty="0" sz="1450" spc="-10" b="1">
                <a:solidFill>
                  <a:srgbClr val="E7E6E6"/>
                </a:solidFill>
                <a:latin typeface="Times New Roman"/>
                <a:cs typeface="Times New Roman"/>
              </a:rPr>
              <a:t>Testing</a:t>
            </a:r>
            <a:r>
              <a:rPr dirty="0" sz="1450" spc="-55" b="1">
                <a:solidFill>
                  <a:srgbClr val="E7E6E6"/>
                </a:solidFill>
                <a:latin typeface="Times New Roman"/>
                <a:cs typeface="Times New Roman"/>
              </a:rPr>
              <a:t> </a:t>
            </a:r>
            <a:r>
              <a:rPr dirty="0" sz="1450" spc="-20" b="1">
                <a:solidFill>
                  <a:srgbClr val="E7E6E6"/>
                </a:solidFill>
                <a:latin typeface="Times New Roman"/>
                <a:cs typeface="Times New Roman"/>
              </a:rPr>
              <a:t>Plan</a:t>
            </a:r>
            <a:endParaRPr sz="145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87424" y="1493138"/>
            <a:ext cx="7694930" cy="789940"/>
            <a:chOff x="1487424" y="1493138"/>
            <a:chExt cx="7694930" cy="789940"/>
          </a:xfrm>
        </p:grpSpPr>
        <p:sp>
          <p:nvSpPr>
            <p:cNvPr id="17" name="object 17"/>
            <p:cNvSpPr/>
            <p:nvPr/>
          </p:nvSpPr>
          <p:spPr>
            <a:xfrm>
              <a:off x="2535936" y="1496313"/>
              <a:ext cx="6643370" cy="313690"/>
            </a:xfrm>
            <a:custGeom>
              <a:avLst/>
              <a:gdLst/>
              <a:ahLst/>
              <a:cxnLst/>
              <a:rect l="l" t="t" r="r" b="b"/>
              <a:pathLst>
                <a:path w="6643370" h="313689">
                  <a:moveTo>
                    <a:pt x="0" y="313309"/>
                  </a:moveTo>
                  <a:lnTo>
                    <a:pt x="2051" y="252354"/>
                  </a:lnTo>
                  <a:lnTo>
                    <a:pt x="7651" y="202580"/>
                  </a:lnTo>
                  <a:lnTo>
                    <a:pt x="15966" y="169023"/>
                  </a:lnTo>
                  <a:lnTo>
                    <a:pt x="26162" y="156718"/>
                  </a:lnTo>
                  <a:lnTo>
                    <a:pt x="3295396" y="156718"/>
                  </a:lnTo>
                  <a:lnTo>
                    <a:pt x="3305518" y="144410"/>
                  </a:lnTo>
                  <a:lnTo>
                    <a:pt x="3313795" y="110839"/>
                  </a:lnTo>
                  <a:lnTo>
                    <a:pt x="3319381" y="61027"/>
                  </a:lnTo>
                  <a:lnTo>
                    <a:pt x="3321430" y="0"/>
                  </a:lnTo>
                  <a:lnTo>
                    <a:pt x="3323482" y="61027"/>
                  </a:lnTo>
                  <a:lnTo>
                    <a:pt x="3329082" y="110839"/>
                  </a:lnTo>
                  <a:lnTo>
                    <a:pt x="3337397" y="144410"/>
                  </a:lnTo>
                  <a:lnTo>
                    <a:pt x="3347592" y="156718"/>
                  </a:lnTo>
                  <a:lnTo>
                    <a:pt x="6616827" y="156718"/>
                  </a:lnTo>
                  <a:lnTo>
                    <a:pt x="6627022" y="169023"/>
                  </a:lnTo>
                  <a:lnTo>
                    <a:pt x="6635337" y="202580"/>
                  </a:lnTo>
                  <a:lnTo>
                    <a:pt x="6640937" y="252354"/>
                  </a:lnTo>
                  <a:lnTo>
                    <a:pt x="6642988" y="313309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7424" y="1775434"/>
              <a:ext cx="2115312" cy="48618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6004" y="1813547"/>
              <a:ext cx="2022348" cy="46940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546986" y="1811743"/>
            <a:ext cx="2001520" cy="372745"/>
          </a:xfrm>
          <a:prstGeom prst="rect">
            <a:avLst/>
          </a:prstGeom>
          <a:solidFill>
            <a:srgbClr val="4471C4"/>
          </a:solidFill>
        </p:spPr>
        <p:txBody>
          <a:bodyPr wrap="square" lIns="0" tIns="90805" rIns="0" bIns="0" rtlCol="0" vert="horz">
            <a:spAutoFit/>
          </a:bodyPr>
          <a:lstStyle/>
          <a:p>
            <a:pPr marL="169545">
              <a:lnSpc>
                <a:spcPct val="100000"/>
              </a:lnSpc>
              <a:spcBef>
                <a:spcPts val="715"/>
              </a:spcBef>
            </a:pPr>
            <a:r>
              <a:rPr dirty="0" sz="1300" b="1">
                <a:solidFill>
                  <a:srgbClr val="E7E6E6"/>
                </a:solidFill>
                <a:latin typeface="Times New Roman"/>
                <a:cs typeface="Times New Roman"/>
              </a:rPr>
              <a:t>Asphalt</a:t>
            </a:r>
            <a:r>
              <a:rPr dirty="0" sz="1300" spc="90" b="1">
                <a:solidFill>
                  <a:srgbClr val="E7E6E6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E7E6E6"/>
                </a:solidFill>
                <a:latin typeface="Times New Roman"/>
                <a:cs typeface="Times New Roman"/>
              </a:rPr>
              <a:t>Binder</a:t>
            </a:r>
            <a:r>
              <a:rPr dirty="0" sz="1300" spc="15" b="1">
                <a:solidFill>
                  <a:srgbClr val="E7E6E6"/>
                </a:solidFill>
                <a:latin typeface="Times New Roman"/>
                <a:cs typeface="Times New Roman"/>
              </a:rPr>
              <a:t> </a:t>
            </a:r>
            <a:r>
              <a:rPr dirty="0" sz="1300" spc="-10" b="1">
                <a:solidFill>
                  <a:srgbClr val="E7E6E6"/>
                </a:solidFill>
                <a:latin typeface="Times New Roman"/>
                <a:cs typeface="Times New Roman"/>
              </a:rPr>
              <a:t>Testing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972043" y="1767814"/>
            <a:ext cx="2374900" cy="508000"/>
            <a:chOff x="7972043" y="1767814"/>
            <a:chExt cx="2374900" cy="508000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72043" y="1767814"/>
              <a:ext cx="2374392" cy="48618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11667" y="1805927"/>
              <a:ext cx="2295144" cy="46940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031606" y="1807933"/>
              <a:ext cx="2259965" cy="372745"/>
            </a:xfrm>
            <a:custGeom>
              <a:avLst/>
              <a:gdLst/>
              <a:ahLst/>
              <a:cxnLst/>
              <a:rect l="l" t="t" r="r" b="b"/>
              <a:pathLst>
                <a:path w="2259965" h="372744">
                  <a:moveTo>
                    <a:pt x="2259583" y="0"/>
                  </a:moveTo>
                  <a:lnTo>
                    <a:pt x="0" y="0"/>
                  </a:lnTo>
                  <a:lnTo>
                    <a:pt x="0" y="372529"/>
                  </a:lnTo>
                  <a:lnTo>
                    <a:pt x="2259583" y="372529"/>
                  </a:lnTo>
                  <a:lnTo>
                    <a:pt x="22595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8031606" y="1878583"/>
            <a:ext cx="2259965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130"/>
              </a:spcBef>
            </a:pPr>
            <a:r>
              <a:rPr dirty="0" sz="1300" b="1">
                <a:solidFill>
                  <a:srgbClr val="E7E6E6"/>
                </a:solidFill>
                <a:latin typeface="Times New Roman"/>
                <a:cs typeface="Times New Roman"/>
              </a:rPr>
              <a:t>HFST</a:t>
            </a:r>
            <a:r>
              <a:rPr dirty="0" sz="1300" spc="55" b="1">
                <a:solidFill>
                  <a:srgbClr val="E7E6E6"/>
                </a:solidFill>
                <a:latin typeface="Times New Roman"/>
                <a:cs typeface="Times New Roman"/>
              </a:rPr>
              <a:t> </a:t>
            </a:r>
            <a:r>
              <a:rPr dirty="0" sz="1300" b="1">
                <a:solidFill>
                  <a:srgbClr val="E7E6E6"/>
                </a:solidFill>
                <a:latin typeface="Times New Roman"/>
                <a:cs typeface="Times New Roman"/>
              </a:rPr>
              <a:t>Performance</a:t>
            </a:r>
            <a:r>
              <a:rPr dirty="0" sz="1300" spc="55" b="1">
                <a:solidFill>
                  <a:srgbClr val="E7E6E6"/>
                </a:solidFill>
                <a:latin typeface="Times New Roman"/>
                <a:cs typeface="Times New Roman"/>
              </a:rPr>
              <a:t> </a:t>
            </a:r>
            <a:r>
              <a:rPr dirty="0" sz="1300" spc="-10" b="1">
                <a:solidFill>
                  <a:srgbClr val="E7E6E6"/>
                </a:solidFill>
                <a:latin typeface="Times New Roman"/>
                <a:cs typeface="Times New Roman"/>
              </a:rPr>
              <a:t>Testing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74789" y="2149729"/>
            <a:ext cx="10243185" cy="351790"/>
            <a:chOff x="574789" y="2149729"/>
            <a:chExt cx="10243185" cy="351790"/>
          </a:xfrm>
        </p:grpSpPr>
        <p:sp>
          <p:nvSpPr>
            <p:cNvPr id="27" name="object 27"/>
            <p:cNvSpPr/>
            <p:nvPr/>
          </p:nvSpPr>
          <p:spPr>
            <a:xfrm>
              <a:off x="577964" y="2184781"/>
              <a:ext cx="3870960" cy="313690"/>
            </a:xfrm>
            <a:custGeom>
              <a:avLst/>
              <a:gdLst/>
              <a:ahLst/>
              <a:cxnLst/>
              <a:rect l="l" t="t" r="r" b="b"/>
              <a:pathLst>
                <a:path w="3870960" h="313689">
                  <a:moveTo>
                    <a:pt x="0" y="313309"/>
                  </a:moveTo>
                  <a:lnTo>
                    <a:pt x="2050" y="252354"/>
                  </a:lnTo>
                  <a:lnTo>
                    <a:pt x="7643" y="202580"/>
                  </a:lnTo>
                  <a:lnTo>
                    <a:pt x="15939" y="169023"/>
                  </a:lnTo>
                  <a:lnTo>
                    <a:pt x="26098" y="156718"/>
                  </a:lnTo>
                  <a:lnTo>
                    <a:pt x="1909076" y="156718"/>
                  </a:lnTo>
                  <a:lnTo>
                    <a:pt x="1919272" y="144410"/>
                  </a:lnTo>
                  <a:lnTo>
                    <a:pt x="1927586" y="110839"/>
                  </a:lnTo>
                  <a:lnTo>
                    <a:pt x="1933186" y="61027"/>
                  </a:lnTo>
                  <a:lnTo>
                    <a:pt x="1935238" y="0"/>
                  </a:lnTo>
                  <a:lnTo>
                    <a:pt x="1937288" y="61027"/>
                  </a:lnTo>
                  <a:lnTo>
                    <a:pt x="1942874" y="110839"/>
                  </a:lnTo>
                  <a:lnTo>
                    <a:pt x="1951151" y="144410"/>
                  </a:lnTo>
                  <a:lnTo>
                    <a:pt x="1961273" y="156718"/>
                  </a:lnTo>
                  <a:lnTo>
                    <a:pt x="3844429" y="156718"/>
                  </a:lnTo>
                  <a:lnTo>
                    <a:pt x="3854551" y="169023"/>
                  </a:lnTo>
                  <a:lnTo>
                    <a:pt x="3862828" y="202580"/>
                  </a:lnTo>
                  <a:lnTo>
                    <a:pt x="3868414" y="252354"/>
                  </a:lnTo>
                  <a:lnTo>
                    <a:pt x="3870464" y="313309"/>
                  </a:lnTo>
                </a:path>
              </a:pathLst>
            </a:custGeom>
            <a:ln w="634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543673" y="2152904"/>
              <a:ext cx="3270885" cy="313690"/>
            </a:xfrm>
            <a:custGeom>
              <a:avLst/>
              <a:gdLst/>
              <a:ahLst/>
              <a:cxnLst/>
              <a:rect l="l" t="t" r="r" b="b"/>
              <a:pathLst>
                <a:path w="3270884" h="313689">
                  <a:moveTo>
                    <a:pt x="0" y="313309"/>
                  </a:moveTo>
                  <a:lnTo>
                    <a:pt x="2049" y="252281"/>
                  </a:lnTo>
                  <a:lnTo>
                    <a:pt x="7635" y="202469"/>
                  </a:lnTo>
                  <a:lnTo>
                    <a:pt x="15912" y="168898"/>
                  </a:lnTo>
                  <a:lnTo>
                    <a:pt x="26034" y="156591"/>
                  </a:lnTo>
                  <a:lnTo>
                    <a:pt x="1609090" y="156591"/>
                  </a:lnTo>
                  <a:lnTo>
                    <a:pt x="1619285" y="144285"/>
                  </a:lnTo>
                  <a:lnTo>
                    <a:pt x="1627600" y="110728"/>
                  </a:lnTo>
                  <a:lnTo>
                    <a:pt x="1633200" y="60954"/>
                  </a:lnTo>
                  <a:lnTo>
                    <a:pt x="1635252" y="0"/>
                  </a:lnTo>
                  <a:lnTo>
                    <a:pt x="1637301" y="60954"/>
                  </a:lnTo>
                  <a:lnTo>
                    <a:pt x="1642887" y="110728"/>
                  </a:lnTo>
                  <a:lnTo>
                    <a:pt x="1651164" y="144285"/>
                  </a:lnTo>
                  <a:lnTo>
                    <a:pt x="1661286" y="156591"/>
                  </a:lnTo>
                  <a:lnTo>
                    <a:pt x="3244342" y="156591"/>
                  </a:lnTo>
                  <a:lnTo>
                    <a:pt x="3254537" y="168898"/>
                  </a:lnTo>
                  <a:lnTo>
                    <a:pt x="3262852" y="202469"/>
                  </a:lnTo>
                  <a:lnTo>
                    <a:pt x="3268452" y="252281"/>
                  </a:lnTo>
                  <a:lnTo>
                    <a:pt x="3270504" y="313309"/>
                  </a:lnTo>
                </a:path>
              </a:pathLst>
            </a:custGeom>
            <a:ln w="634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178925" y="2245614"/>
              <a:ext cx="0" cy="243840"/>
            </a:xfrm>
            <a:custGeom>
              <a:avLst/>
              <a:gdLst/>
              <a:ahLst/>
              <a:cxnLst/>
              <a:rect l="l" t="t" r="r" b="b"/>
              <a:pathLst>
                <a:path w="0" h="243839">
                  <a:moveTo>
                    <a:pt x="0" y="0"/>
                  </a:moveTo>
                  <a:lnTo>
                    <a:pt x="0" y="243839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178993" y="2511996"/>
            <a:ext cx="1224915" cy="2009775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wrap="square" lIns="0" tIns="82550" rIns="0" bIns="0" rtlCol="0" vert="horz">
            <a:spAutoFit/>
          </a:bodyPr>
          <a:lstStyle/>
          <a:p>
            <a:pPr marL="388620" marR="238125" indent="-144780">
              <a:lnSpc>
                <a:spcPct val="114999"/>
              </a:lnSpc>
              <a:spcBef>
                <a:spcPts val="650"/>
              </a:spcBef>
            </a:pPr>
            <a:r>
              <a:rPr dirty="0" sz="1200" spc="-10">
                <a:latin typeface="Times New Roman"/>
                <a:cs typeface="Times New Roman"/>
              </a:rPr>
              <a:t>Rheological Testing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07714" y="2511996"/>
            <a:ext cx="1266825" cy="2009775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wrap="square" lIns="0" tIns="82550" rIns="0" bIns="0" rtlCol="0" vert="horz">
            <a:spAutoFit/>
          </a:bodyPr>
          <a:lstStyle/>
          <a:p>
            <a:pPr marL="345440" marR="121920" indent="-217170">
              <a:lnSpc>
                <a:spcPct val="114999"/>
              </a:lnSpc>
              <a:spcBef>
                <a:spcPts val="650"/>
              </a:spcBef>
            </a:pPr>
            <a:r>
              <a:rPr dirty="0" sz="1200">
                <a:latin typeface="Times New Roman"/>
                <a:cs typeface="Times New Roman"/>
              </a:rPr>
              <a:t>Bonding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Testing </a:t>
            </a:r>
            <a:r>
              <a:rPr dirty="0" sz="1200" spc="-10">
                <a:latin typeface="Times New Roman"/>
                <a:cs typeface="Times New Roman"/>
              </a:rPr>
              <a:t>(Pull-</a:t>
            </a:r>
            <a:r>
              <a:rPr dirty="0" sz="1200" spc="-20">
                <a:latin typeface="Times New Roman"/>
                <a:cs typeface="Times New Roman"/>
              </a:rPr>
              <a:t>off)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98930" y="2997073"/>
            <a:ext cx="1483360" cy="365760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wrap="square" lIns="0" tIns="90805" rIns="0" bIns="0" rtlCol="0" vert="horz">
            <a:spAutoFit/>
          </a:bodyPr>
          <a:lstStyle/>
          <a:p>
            <a:pPr marL="197485">
              <a:lnSpc>
                <a:spcPct val="100000"/>
              </a:lnSpc>
              <a:spcBef>
                <a:spcPts val="715"/>
              </a:spcBef>
            </a:pPr>
            <a:r>
              <a:rPr dirty="0" sz="1200">
                <a:latin typeface="Times New Roman"/>
                <a:cs typeface="Times New Roman"/>
              </a:rPr>
              <a:t>Frequency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Sweep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96389" y="3587115"/>
            <a:ext cx="1485900" cy="365760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wrap="square" lIns="0" tIns="90805" rIns="0" bIns="0" rtlCol="0" vert="horz">
            <a:spAutoFit/>
          </a:bodyPr>
          <a:lstStyle/>
          <a:p>
            <a:pPr marL="134620">
              <a:lnSpc>
                <a:spcPct val="100000"/>
              </a:lnSpc>
              <a:spcBef>
                <a:spcPts val="715"/>
              </a:spcBef>
            </a:pPr>
            <a:r>
              <a:rPr dirty="0" sz="1200" spc="-10">
                <a:latin typeface="Times New Roman"/>
                <a:cs typeface="Times New Roman"/>
              </a:rPr>
              <a:t>Temperature </a:t>
            </a:r>
            <a:r>
              <a:rPr dirty="0" sz="1200" spc="-20">
                <a:latin typeface="Times New Roman"/>
                <a:cs typeface="Times New Roman"/>
              </a:rPr>
              <a:t>Sweep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397380" y="3221354"/>
            <a:ext cx="193040" cy="538480"/>
          </a:xfrm>
          <a:custGeom>
            <a:avLst/>
            <a:gdLst/>
            <a:ahLst/>
            <a:cxnLst/>
            <a:rect l="l" t="t" r="r" b="b"/>
            <a:pathLst>
              <a:path w="193040" h="538479">
                <a:moveTo>
                  <a:pt x="193040" y="538480"/>
                </a:moveTo>
                <a:lnTo>
                  <a:pt x="155455" y="537211"/>
                </a:lnTo>
                <a:lnTo>
                  <a:pt x="124777" y="533765"/>
                </a:lnTo>
                <a:lnTo>
                  <a:pt x="104100" y="528675"/>
                </a:lnTo>
                <a:lnTo>
                  <a:pt x="96519" y="522478"/>
                </a:lnTo>
                <a:lnTo>
                  <a:pt x="96519" y="285369"/>
                </a:lnTo>
                <a:lnTo>
                  <a:pt x="88939" y="279098"/>
                </a:lnTo>
                <a:lnTo>
                  <a:pt x="68262" y="273970"/>
                </a:lnTo>
                <a:lnTo>
                  <a:pt x="37584" y="270510"/>
                </a:lnTo>
                <a:lnTo>
                  <a:pt x="0" y="269240"/>
                </a:lnTo>
                <a:lnTo>
                  <a:pt x="37584" y="267971"/>
                </a:lnTo>
                <a:lnTo>
                  <a:pt x="68262" y="264525"/>
                </a:lnTo>
                <a:lnTo>
                  <a:pt x="88939" y="259435"/>
                </a:lnTo>
                <a:lnTo>
                  <a:pt x="96519" y="253237"/>
                </a:lnTo>
                <a:lnTo>
                  <a:pt x="96519" y="16129"/>
                </a:lnTo>
                <a:lnTo>
                  <a:pt x="104100" y="9858"/>
                </a:lnTo>
                <a:lnTo>
                  <a:pt x="124777" y="4730"/>
                </a:lnTo>
                <a:lnTo>
                  <a:pt x="155455" y="1270"/>
                </a:lnTo>
                <a:lnTo>
                  <a:pt x="193040" y="0"/>
                </a:lnTo>
              </a:path>
            </a:pathLst>
          </a:custGeom>
          <a:ln w="6350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6871207" y="2511996"/>
            <a:ext cx="1345565" cy="1617980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wrap="square" lIns="0" tIns="18415" rIns="0" bIns="0" rtlCol="0" vert="horz">
            <a:spAutoFit/>
          </a:bodyPr>
          <a:lstStyle/>
          <a:p>
            <a:pPr marL="337820" marR="128270" indent="-201295">
              <a:lnSpc>
                <a:spcPct val="114999"/>
              </a:lnSpc>
              <a:spcBef>
                <a:spcPts val="145"/>
              </a:spcBef>
            </a:pPr>
            <a:r>
              <a:rPr dirty="0" sz="1200">
                <a:latin typeface="Times New Roman"/>
                <a:cs typeface="Times New Roman"/>
              </a:rPr>
              <a:t>British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Pendulum Test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(BPT)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506332" y="2511996"/>
            <a:ext cx="1345565" cy="1617980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wrap="square" lIns="0" tIns="14605" rIns="0" bIns="0" rtlCol="0" vert="horz">
            <a:spAutoFit/>
          </a:bodyPr>
          <a:lstStyle/>
          <a:p>
            <a:pPr marL="334010" marR="123825" indent="-201295">
              <a:lnSpc>
                <a:spcPct val="114999"/>
              </a:lnSpc>
              <a:spcBef>
                <a:spcPts val="115"/>
              </a:spcBef>
            </a:pPr>
            <a:r>
              <a:rPr dirty="0" sz="1200">
                <a:latin typeface="Times New Roman"/>
                <a:cs typeface="Times New Roman"/>
              </a:rPr>
              <a:t>Dynamic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Friction Test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(DFT)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141584" y="2511996"/>
            <a:ext cx="1345565" cy="1617980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230504">
              <a:lnSpc>
                <a:spcPct val="100000"/>
              </a:lnSpc>
              <a:spcBef>
                <a:spcPts val="330"/>
              </a:spcBef>
            </a:pPr>
            <a:r>
              <a:rPr dirty="0" sz="1200">
                <a:latin typeface="Times New Roman"/>
                <a:cs typeface="Times New Roman"/>
              </a:rPr>
              <a:t>Circular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Track</a:t>
            </a:r>
            <a:endParaRPr sz="1200">
              <a:latin typeface="Times New Roman"/>
              <a:cs typeface="Times New Roman"/>
            </a:endParaRPr>
          </a:p>
          <a:p>
            <a:pPr marL="255904">
              <a:lnSpc>
                <a:spcPct val="100000"/>
              </a:lnSpc>
              <a:spcBef>
                <a:spcPts val="215"/>
              </a:spcBef>
            </a:pPr>
            <a:r>
              <a:rPr dirty="0" sz="1200">
                <a:latin typeface="Times New Roman"/>
                <a:cs typeface="Times New Roman"/>
              </a:rPr>
              <a:t>Meter</a:t>
            </a:r>
            <a:r>
              <a:rPr dirty="0" sz="1200" spc="-10">
                <a:latin typeface="Times New Roman"/>
                <a:cs typeface="Times New Roman"/>
              </a:rPr>
              <a:t> (CTM)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505572" y="4129913"/>
            <a:ext cx="76200" cy="276860"/>
          </a:xfrm>
          <a:custGeom>
            <a:avLst/>
            <a:gdLst/>
            <a:ahLst/>
            <a:cxnLst/>
            <a:rect l="l" t="t" r="r" b="b"/>
            <a:pathLst>
              <a:path w="76200" h="276860">
                <a:moveTo>
                  <a:pt x="41275" y="0"/>
                </a:moveTo>
                <a:lnTo>
                  <a:pt x="34925" y="0"/>
                </a:lnTo>
                <a:lnTo>
                  <a:pt x="34925" y="50800"/>
                </a:lnTo>
                <a:lnTo>
                  <a:pt x="41275" y="50800"/>
                </a:lnTo>
                <a:lnTo>
                  <a:pt x="41275" y="0"/>
                </a:lnTo>
                <a:close/>
              </a:path>
              <a:path w="76200" h="276860">
                <a:moveTo>
                  <a:pt x="41275" y="69850"/>
                </a:moveTo>
                <a:lnTo>
                  <a:pt x="34925" y="69850"/>
                </a:lnTo>
                <a:lnTo>
                  <a:pt x="34925" y="120650"/>
                </a:lnTo>
                <a:lnTo>
                  <a:pt x="41275" y="120650"/>
                </a:lnTo>
                <a:lnTo>
                  <a:pt x="41275" y="69850"/>
                </a:lnTo>
                <a:close/>
              </a:path>
              <a:path w="76200" h="276860">
                <a:moveTo>
                  <a:pt x="41275" y="139700"/>
                </a:moveTo>
                <a:lnTo>
                  <a:pt x="34925" y="139700"/>
                </a:lnTo>
                <a:lnTo>
                  <a:pt x="34925" y="190500"/>
                </a:lnTo>
                <a:lnTo>
                  <a:pt x="41275" y="190500"/>
                </a:lnTo>
                <a:lnTo>
                  <a:pt x="41275" y="139700"/>
                </a:lnTo>
                <a:close/>
              </a:path>
              <a:path w="76200" h="276860">
                <a:moveTo>
                  <a:pt x="76200" y="200532"/>
                </a:moveTo>
                <a:lnTo>
                  <a:pt x="0" y="200532"/>
                </a:lnTo>
                <a:lnTo>
                  <a:pt x="38100" y="276732"/>
                </a:lnTo>
                <a:lnTo>
                  <a:pt x="69850" y="213232"/>
                </a:lnTo>
                <a:lnTo>
                  <a:pt x="34925" y="213232"/>
                </a:lnTo>
                <a:lnTo>
                  <a:pt x="34925" y="209550"/>
                </a:lnTo>
                <a:lnTo>
                  <a:pt x="71691" y="209550"/>
                </a:lnTo>
                <a:lnTo>
                  <a:pt x="76200" y="200532"/>
                </a:lnTo>
                <a:close/>
              </a:path>
              <a:path w="76200" h="276860">
                <a:moveTo>
                  <a:pt x="41275" y="209550"/>
                </a:moveTo>
                <a:lnTo>
                  <a:pt x="34925" y="209550"/>
                </a:lnTo>
                <a:lnTo>
                  <a:pt x="34925" y="213232"/>
                </a:lnTo>
                <a:lnTo>
                  <a:pt x="41275" y="213232"/>
                </a:lnTo>
                <a:lnTo>
                  <a:pt x="41275" y="209550"/>
                </a:lnTo>
                <a:close/>
              </a:path>
              <a:path w="76200" h="276860">
                <a:moveTo>
                  <a:pt x="71691" y="209550"/>
                </a:moveTo>
                <a:lnTo>
                  <a:pt x="41275" y="209550"/>
                </a:lnTo>
                <a:lnTo>
                  <a:pt x="41275" y="213232"/>
                </a:lnTo>
                <a:lnTo>
                  <a:pt x="69850" y="213232"/>
                </a:lnTo>
                <a:lnTo>
                  <a:pt x="71691" y="2095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871207" y="4415447"/>
            <a:ext cx="1345565" cy="1815464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17804">
              <a:lnSpc>
                <a:spcPts val="1260"/>
              </a:lnSpc>
            </a:pPr>
            <a:r>
              <a:rPr dirty="0" sz="1200">
                <a:latin typeface="Times New Roman"/>
                <a:cs typeface="Times New Roman"/>
              </a:rPr>
              <a:t>Polished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Stone</a:t>
            </a:r>
            <a:endParaRPr sz="120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  <a:spcBef>
                <a:spcPts val="215"/>
              </a:spcBef>
            </a:pPr>
            <a:r>
              <a:rPr dirty="0" sz="1200" spc="-25">
                <a:latin typeface="Times New Roman"/>
                <a:cs typeface="Times New Roman"/>
              </a:rPr>
              <a:t>Value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(PSV)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91191" y="3022358"/>
            <a:ext cx="1041809" cy="102373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99427" y="2996996"/>
            <a:ext cx="999985" cy="1064846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9210293" y="4102227"/>
            <a:ext cx="1604010" cy="289560"/>
          </a:xfrm>
          <a:custGeom>
            <a:avLst/>
            <a:gdLst/>
            <a:ahLst/>
            <a:cxnLst/>
            <a:rect l="l" t="t" r="r" b="b"/>
            <a:pathLst>
              <a:path w="1604009" h="289560">
                <a:moveTo>
                  <a:pt x="1603882" y="0"/>
                </a:moveTo>
                <a:lnTo>
                  <a:pt x="1601968" y="56322"/>
                </a:lnTo>
                <a:lnTo>
                  <a:pt x="1596755" y="102346"/>
                </a:lnTo>
                <a:lnTo>
                  <a:pt x="1589041" y="133391"/>
                </a:lnTo>
                <a:lnTo>
                  <a:pt x="1579626" y="144780"/>
                </a:lnTo>
                <a:lnTo>
                  <a:pt x="826007" y="144780"/>
                </a:lnTo>
                <a:lnTo>
                  <a:pt x="816611" y="156168"/>
                </a:lnTo>
                <a:lnTo>
                  <a:pt x="808942" y="187213"/>
                </a:lnTo>
                <a:lnTo>
                  <a:pt x="803773" y="233237"/>
                </a:lnTo>
                <a:lnTo>
                  <a:pt x="801877" y="289560"/>
                </a:lnTo>
                <a:lnTo>
                  <a:pt x="799982" y="233237"/>
                </a:lnTo>
                <a:lnTo>
                  <a:pt x="794813" y="187213"/>
                </a:lnTo>
                <a:lnTo>
                  <a:pt x="787144" y="156168"/>
                </a:lnTo>
                <a:lnTo>
                  <a:pt x="777748" y="144780"/>
                </a:lnTo>
                <a:lnTo>
                  <a:pt x="24129" y="144780"/>
                </a:lnTo>
                <a:lnTo>
                  <a:pt x="14733" y="133391"/>
                </a:lnTo>
                <a:lnTo>
                  <a:pt x="7064" y="102346"/>
                </a:lnTo>
                <a:lnTo>
                  <a:pt x="1895" y="56322"/>
                </a:lnTo>
                <a:lnTo>
                  <a:pt x="0" y="0"/>
                </a:lnTo>
              </a:path>
            </a:pathLst>
          </a:custGeom>
          <a:ln w="6350">
            <a:solidFill>
              <a:srgbClr val="4471C4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pic>
        <p:nvPicPr>
          <p:cNvPr id="43" name="object 43" descr="A white machine on a table  AI-generated content may be incorrect.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9204" y="3052952"/>
            <a:ext cx="673963" cy="1418082"/>
          </a:xfrm>
          <a:prstGeom prst="rect">
            <a:avLst/>
          </a:prstGeom>
        </p:spPr>
      </p:pic>
      <p:pic>
        <p:nvPicPr>
          <p:cNvPr id="44" name="object 44" descr="A black device with a wire  AI-generated content may be incorrect.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23461" y="3362794"/>
            <a:ext cx="1247101" cy="6934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5773"/>
            <a:ext cx="536575" cy="612775"/>
          </a:xfrm>
          <a:custGeom>
            <a:avLst/>
            <a:gdLst/>
            <a:ahLst/>
            <a:cxnLst/>
            <a:rect l="l" t="t" r="r" b="b"/>
            <a:pathLst>
              <a:path w="536575" h="612775">
                <a:moveTo>
                  <a:pt x="0" y="612226"/>
                </a:moveTo>
                <a:lnTo>
                  <a:pt x="536044" y="612226"/>
                </a:lnTo>
                <a:lnTo>
                  <a:pt x="536044" y="0"/>
                </a:lnTo>
                <a:lnTo>
                  <a:pt x="0" y="0"/>
                </a:lnTo>
                <a:lnTo>
                  <a:pt x="0" y="612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536044" y="5904430"/>
            <a:ext cx="11656060" cy="953769"/>
            <a:chOff x="536044" y="5904430"/>
            <a:chExt cx="11656060" cy="953769"/>
          </a:xfrm>
        </p:grpSpPr>
        <p:sp>
          <p:nvSpPr>
            <p:cNvPr id="4" name="object 4"/>
            <p:cNvSpPr/>
            <p:nvPr/>
          </p:nvSpPr>
          <p:spPr>
            <a:xfrm>
              <a:off x="1501346" y="6245772"/>
              <a:ext cx="10690860" cy="612775"/>
            </a:xfrm>
            <a:custGeom>
              <a:avLst/>
              <a:gdLst/>
              <a:ahLst/>
              <a:cxnLst/>
              <a:rect l="l" t="t" r="r" b="b"/>
              <a:pathLst>
                <a:path w="10690860" h="612775">
                  <a:moveTo>
                    <a:pt x="0" y="612226"/>
                  </a:moveTo>
                  <a:lnTo>
                    <a:pt x="10690653" y="612226"/>
                  </a:lnTo>
                  <a:lnTo>
                    <a:pt x="10690653" y="0"/>
                  </a:lnTo>
                  <a:lnTo>
                    <a:pt x="0" y="0"/>
                  </a:lnTo>
                  <a:lnTo>
                    <a:pt x="0" y="612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044" y="5904430"/>
              <a:ext cx="965301" cy="953567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Materials</a:t>
            </a:r>
            <a:r>
              <a:rPr dirty="0" spc="-210"/>
              <a:t> </a:t>
            </a:r>
            <a:r>
              <a:rPr dirty="0" spc="-10"/>
              <a:t>(cont.)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71217" y="6403340"/>
            <a:ext cx="493458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Missouri</a:t>
            </a:r>
            <a:r>
              <a:rPr dirty="0" sz="1850" spc="-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 spc="-10">
                <a:solidFill>
                  <a:srgbClr val="E7E6E6"/>
                </a:solidFill>
                <a:latin typeface="Book Antiqua"/>
                <a:cs typeface="Book Antiqua"/>
              </a:rPr>
              <a:t>University</a:t>
            </a:r>
            <a:r>
              <a:rPr dirty="0" sz="1850" spc="-30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of</a:t>
            </a:r>
            <a:r>
              <a:rPr dirty="0" sz="1850" spc="1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Science</a:t>
            </a:r>
            <a:r>
              <a:rPr dirty="0" sz="1850" spc="-1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and</a:t>
            </a:r>
            <a:r>
              <a:rPr dirty="0" sz="1850" spc="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 spc="-10">
                <a:solidFill>
                  <a:srgbClr val="E7E6E6"/>
                </a:solidFill>
                <a:latin typeface="Book Antiqua"/>
                <a:cs typeface="Book Antiqua"/>
              </a:rPr>
              <a:t>Technology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818" y="921512"/>
            <a:ext cx="8847455" cy="24307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110"/>
              </a:spcBef>
            </a:pPr>
            <a:r>
              <a:rPr dirty="0" sz="2650">
                <a:latin typeface="Franklin Gothic Medium"/>
                <a:cs typeface="Franklin Gothic Medium"/>
              </a:rPr>
              <a:t>Preparation</a:t>
            </a:r>
            <a:r>
              <a:rPr dirty="0" sz="2650" spc="-15">
                <a:latin typeface="Franklin Gothic Medium"/>
                <a:cs typeface="Franklin Gothic Medium"/>
              </a:rPr>
              <a:t> </a:t>
            </a:r>
            <a:r>
              <a:rPr dirty="0" sz="2650">
                <a:latin typeface="Franklin Gothic Medium"/>
                <a:cs typeface="Franklin Gothic Medium"/>
              </a:rPr>
              <a:t>of</a:t>
            </a:r>
            <a:r>
              <a:rPr dirty="0" sz="2650" spc="-10">
                <a:latin typeface="Franklin Gothic Medium"/>
                <a:cs typeface="Franklin Gothic Medium"/>
              </a:rPr>
              <a:t> </a:t>
            </a:r>
            <a:r>
              <a:rPr dirty="0" sz="2650">
                <a:latin typeface="Franklin Gothic Medium"/>
                <a:cs typeface="Franklin Gothic Medium"/>
              </a:rPr>
              <a:t>CRM</a:t>
            </a:r>
            <a:r>
              <a:rPr dirty="0" sz="2650" spc="-5">
                <a:latin typeface="Franklin Gothic Medium"/>
                <a:cs typeface="Franklin Gothic Medium"/>
              </a:rPr>
              <a:t> </a:t>
            </a:r>
            <a:r>
              <a:rPr dirty="0" sz="2650" spc="-10">
                <a:latin typeface="Franklin Gothic Medium"/>
                <a:cs typeface="Franklin Gothic Medium"/>
              </a:rPr>
              <a:t>Binders</a:t>
            </a:r>
            <a:endParaRPr sz="2650">
              <a:latin typeface="Franklin Gothic Medium"/>
              <a:cs typeface="Franklin Gothic Medium"/>
            </a:endParaRPr>
          </a:p>
          <a:p>
            <a:pPr marL="268605" indent="-255904">
              <a:lnSpc>
                <a:spcPct val="100000"/>
              </a:lnSpc>
              <a:spcBef>
                <a:spcPts val="2365"/>
              </a:spcBef>
              <a:buClr>
                <a:srgbClr val="4471C4"/>
              </a:buClr>
              <a:buFont typeface="Arial"/>
              <a:buChar char="•"/>
              <a:tabLst>
                <a:tab pos="268605" algn="l"/>
              </a:tabLst>
            </a:pPr>
            <a:r>
              <a:rPr dirty="0" sz="1850" spc="130" b="1">
                <a:solidFill>
                  <a:srgbClr val="006FC0"/>
                </a:solidFill>
                <a:latin typeface="Garamond"/>
                <a:cs typeface="Garamond"/>
              </a:rPr>
              <a:t>Crumb</a:t>
            </a:r>
            <a:r>
              <a:rPr dirty="0" sz="1850" spc="-30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1850" spc="125" b="1">
                <a:solidFill>
                  <a:srgbClr val="006FC0"/>
                </a:solidFill>
                <a:latin typeface="Garamond"/>
                <a:cs typeface="Garamond"/>
              </a:rPr>
              <a:t>rubber</a:t>
            </a:r>
            <a:r>
              <a:rPr dirty="0" sz="1850" spc="-15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1850" spc="130" b="1">
                <a:solidFill>
                  <a:srgbClr val="006FC0"/>
                </a:solidFill>
                <a:latin typeface="Garamond"/>
                <a:cs typeface="Garamond"/>
              </a:rPr>
              <a:t>types:</a:t>
            </a:r>
            <a:r>
              <a:rPr dirty="0" sz="1850" spc="-10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1850">
                <a:latin typeface="Book Antiqua"/>
                <a:cs typeface="Book Antiqua"/>
              </a:rPr>
              <a:t>wet</a:t>
            </a:r>
            <a:r>
              <a:rPr dirty="0" sz="1850" spc="-35">
                <a:latin typeface="Book Antiqua"/>
                <a:cs typeface="Book Antiqua"/>
              </a:rPr>
              <a:t> </a:t>
            </a:r>
            <a:r>
              <a:rPr dirty="0" sz="1850">
                <a:latin typeface="Book Antiqua"/>
                <a:cs typeface="Book Antiqua"/>
              </a:rPr>
              <a:t>ambient</a:t>
            </a:r>
            <a:r>
              <a:rPr dirty="0" sz="1850" spc="-55">
                <a:latin typeface="Book Antiqua"/>
                <a:cs typeface="Book Antiqua"/>
              </a:rPr>
              <a:t> </a:t>
            </a:r>
            <a:r>
              <a:rPr dirty="0" sz="1850" spc="-10">
                <a:latin typeface="Book Antiqua"/>
                <a:cs typeface="Book Antiqua"/>
              </a:rPr>
              <a:t>type</a:t>
            </a:r>
            <a:r>
              <a:rPr dirty="0" sz="1850" spc="-20">
                <a:latin typeface="Book Antiqua"/>
                <a:cs typeface="Book Antiqua"/>
              </a:rPr>
              <a:t> </a:t>
            </a:r>
            <a:r>
              <a:rPr dirty="0" sz="1850">
                <a:latin typeface="Book Antiqua"/>
                <a:cs typeface="Book Antiqua"/>
              </a:rPr>
              <a:t>(30A)</a:t>
            </a:r>
            <a:r>
              <a:rPr dirty="0" sz="1850" spc="-55">
                <a:latin typeface="Book Antiqua"/>
                <a:cs typeface="Book Antiqua"/>
              </a:rPr>
              <a:t> </a:t>
            </a:r>
            <a:r>
              <a:rPr dirty="0" sz="1850">
                <a:latin typeface="Book Antiqua"/>
                <a:cs typeface="Book Antiqua"/>
              </a:rPr>
              <a:t>and</a:t>
            </a:r>
            <a:r>
              <a:rPr dirty="0" sz="1850" spc="-15">
                <a:latin typeface="Book Antiqua"/>
                <a:cs typeface="Book Antiqua"/>
              </a:rPr>
              <a:t> </a:t>
            </a:r>
            <a:r>
              <a:rPr dirty="0" sz="1850">
                <a:latin typeface="Book Antiqua"/>
                <a:cs typeface="Book Antiqua"/>
              </a:rPr>
              <a:t>cryogenic</a:t>
            </a:r>
            <a:r>
              <a:rPr dirty="0" sz="1850" spc="-15">
                <a:latin typeface="Book Antiqua"/>
                <a:cs typeface="Book Antiqua"/>
              </a:rPr>
              <a:t> </a:t>
            </a:r>
            <a:r>
              <a:rPr dirty="0" sz="1850" spc="-10">
                <a:latin typeface="Book Antiqua"/>
                <a:cs typeface="Book Antiqua"/>
              </a:rPr>
              <a:t>type</a:t>
            </a:r>
            <a:r>
              <a:rPr dirty="0" sz="1850" spc="-35">
                <a:latin typeface="Book Antiqua"/>
                <a:cs typeface="Book Antiqua"/>
              </a:rPr>
              <a:t> </a:t>
            </a:r>
            <a:r>
              <a:rPr dirty="0" sz="1850" spc="-10">
                <a:latin typeface="Book Antiqua"/>
                <a:cs typeface="Book Antiqua"/>
              </a:rPr>
              <a:t>(40C).</a:t>
            </a:r>
            <a:endParaRPr sz="1850">
              <a:latin typeface="Book Antiqua"/>
              <a:cs typeface="Book Antiqua"/>
            </a:endParaRPr>
          </a:p>
          <a:p>
            <a:pPr marL="268605" indent="-255904">
              <a:lnSpc>
                <a:spcPct val="100000"/>
              </a:lnSpc>
              <a:spcBef>
                <a:spcPts val="625"/>
              </a:spcBef>
              <a:buClr>
                <a:srgbClr val="4471C4"/>
              </a:buClr>
              <a:buFont typeface="Arial"/>
              <a:buChar char="•"/>
              <a:tabLst>
                <a:tab pos="268605" algn="l"/>
              </a:tabLst>
            </a:pPr>
            <a:r>
              <a:rPr dirty="0" sz="1850" spc="130" b="1">
                <a:solidFill>
                  <a:srgbClr val="006FC0"/>
                </a:solidFill>
                <a:latin typeface="Garamond"/>
                <a:cs typeface="Garamond"/>
              </a:rPr>
              <a:t>Interaction</a:t>
            </a:r>
            <a:r>
              <a:rPr dirty="0" sz="1850" spc="-85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1850" spc="135" b="1">
                <a:solidFill>
                  <a:srgbClr val="006FC0"/>
                </a:solidFill>
                <a:latin typeface="Garamond"/>
                <a:cs typeface="Garamond"/>
              </a:rPr>
              <a:t>temperatures:</a:t>
            </a:r>
            <a:r>
              <a:rPr dirty="0" sz="1850" spc="-55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1850" spc="135">
                <a:latin typeface="Book Antiqua"/>
                <a:cs typeface="Book Antiqua"/>
              </a:rPr>
              <a:t>170</a:t>
            </a:r>
            <a:r>
              <a:rPr dirty="0" sz="1850" spc="-65">
                <a:latin typeface="Book Antiqua"/>
                <a:cs typeface="Book Antiqua"/>
              </a:rPr>
              <a:t> </a:t>
            </a:r>
            <a:r>
              <a:rPr dirty="0" sz="1850" spc="-85">
                <a:latin typeface="Book Antiqua"/>
                <a:cs typeface="Book Antiqua"/>
              </a:rPr>
              <a:t>°C</a:t>
            </a:r>
            <a:r>
              <a:rPr dirty="0" sz="1850" spc="-70">
                <a:latin typeface="Book Antiqua"/>
                <a:cs typeface="Book Antiqua"/>
              </a:rPr>
              <a:t> </a:t>
            </a:r>
            <a:r>
              <a:rPr dirty="0" sz="1850">
                <a:latin typeface="Book Antiqua"/>
                <a:cs typeface="Book Antiqua"/>
              </a:rPr>
              <a:t>and</a:t>
            </a:r>
            <a:r>
              <a:rPr dirty="0" sz="1850" spc="-60">
                <a:latin typeface="Book Antiqua"/>
                <a:cs typeface="Book Antiqua"/>
              </a:rPr>
              <a:t> </a:t>
            </a:r>
            <a:r>
              <a:rPr dirty="0" sz="1850" spc="135">
                <a:latin typeface="Book Antiqua"/>
                <a:cs typeface="Book Antiqua"/>
              </a:rPr>
              <a:t>200</a:t>
            </a:r>
            <a:r>
              <a:rPr dirty="0" sz="1850" spc="-70">
                <a:latin typeface="Book Antiqua"/>
                <a:cs typeface="Book Antiqua"/>
              </a:rPr>
              <a:t> </a:t>
            </a:r>
            <a:r>
              <a:rPr dirty="0" sz="1850" spc="-25">
                <a:latin typeface="Book Antiqua"/>
                <a:cs typeface="Book Antiqua"/>
              </a:rPr>
              <a:t>°C.</a:t>
            </a:r>
            <a:endParaRPr sz="1850">
              <a:latin typeface="Book Antiqua"/>
              <a:cs typeface="Book Antiqua"/>
            </a:endParaRPr>
          </a:p>
          <a:p>
            <a:pPr marL="268605" indent="-255904">
              <a:lnSpc>
                <a:spcPct val="100000"/>
              </a:lnSpc>
              <a:spcBef>
                <a:spcPts val="625"/>
              </a:spcBef>
              <a:buClr>
                <a:srgbClr val="4471C4"/>
              </a:buClr>
              <a:buFont typeface="Arial"/>
              <a:buChar char="•"/>
              <a:tabLst>
                <a:tab pos="268605" algn="l"/>
              </a:tabLst>
            </a:pPr>
            <a:r>
              <a:rPr dirty="0" sz="1850" spc="130" b="1">
                <a:solidFill>
                  <a:srgbClr val="006FC0"/>
                </a:solidFill>
                <a:latin typeface="Garamond"/>
                <a:cs typeface="Garamond"/>
              </a:rPr>
              <a:t>Crumb</a:t>
            </a:r>
            <a:r>
              <a:rPr dirty="0" sz="1850" spc="-65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1850" spc="125" b="1">
                <a:solidFill>
                  <a:srgbClr val="006FC0"/>
                </a:solidFill>
                <a:latin typeface="Garamond"/>
                <a:cs typeface="Garamond"/>
              </a:rPr>
              <a:t>rubber</a:t>
            </a:r>
            <a:r>
              <a:rPr dirty="0" sz="1850" spc="-55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1850" b="1">
                <a:solidFill>
                  <a:srgbClr val="006FC0"/>
                </a:solidFill>
                <a:latin typeface="Garamond"/>
                <a:cs typeface="Garamond"/>
              </a:rPr>
              <a:t>(CR)</a:t>
            </a:r>
            <a:r>
              <a:rPr dirty="0" sz="1850" spc="-50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1850" spc="145" b="1">
                <a:solidFill>
                  <a:srgbClr val="006FC0"/>
                </a:solidFill>
                <a:latin typeface="Garamond"/>
                <a:cs typeface="Garamond"/>
              </a:rPr>
              <a:t>content</a:t>
            </a:r>
            <a:r>
              <a:rPr dirty="0" sz="1850" spc="-85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1850" spc="175" b="1">
                <a:solidFill>
                  <a:srgbClr val="006FC0"/>
                </a:solidFill>
                <a:latin typeface="Garamond"/>
                <a:cs typeface="Garamond"/>
              </a:rPr>
              <a:t>%</a:t>
            </a:r>
            <a:r>
              <a:rPr dirty="0" sz="1850" spc="175">
                <a:latin typeface="Book Antiqua"/>
                <a:cs typeface="Book Antiqua"/>
              </a:rPr>
              <a:t>:</a:t>
            </a:r>
            <a:r>
              <a:rPr dirty="0" sz="1850" spc="-50">
                <a:latin typeface="Book Antiqua"/>
                <a:cs typeface="Book Antiqua"/>
              </a:rPr>
              <a:t> </a:t>
            </a:r>
            <a:r>
              <a:rPr dirty="0" sz="1850" spc="135">
                <a:latin typeface="Book Antiqua"/>
                <a:cs typeface="Book Antiqua"/>
              </a:rPr>
              <a:t>10%</a:t>
            </a:r>
            <a:r>
              <a:rPr dirty="0" sz="1850" spc="-50">
                <a:latin typeface="Book Antiqua"/>
                <a:cs typeface="Book Antiqua"/>
              </a:rPr>
              <a:t> </a:t>
            </a:r>
            <a:r>
              <a:rPr dirty="0" sz="1850">
                <a:latin typeface="Book Antiqua"/>
                <a:cs typeface="Book Antiqua"/>
              </a:rPr>
              <a:t>and</a:t>
            </a:r>
            <a:r>
              <a:rPr dirty="0" sz="1850" spc="-75">
                <a:latin typeface="Book Antiqua"/>
                <a:cs typeface="Book Antiqua"/>
              </a:rPr>
              <a:t> </a:t>
            </a:r>
            <a:r>
              <a:rPr dirty="0" sz="1850" spc="105">
                <a:latin typeface="Book Antiqua"/>
                <a:cs typeface="Book Antiqua"/>
              </a:rPr>
              <a:t>15%.</a:t>
            </a:r>
            <a:endParaRPr sz="1850">
              <a:latin typeface="Book Antiqua"/>
              <a:cs typeface="Book Antiqua"/>
            </a:endParaRPr>
          </a:p>
          <a:p>
            <a:pPr marL="268605" indent="-255904">
              <a:lnSpc>
                <a:spcPct val="100000"/>
              </a:lnSpc>
              <a:spcBef>
                <a:spcPts val="615"/>
              </a:spcBef>
              <a:buClr>
                <a:srgbClr val="4471C4"/>
              </a:buClr>
              <a:buFont typeface="Arial"/>
              <a:buChar char="•"/>
              <a:tabLst>
                <a:tab pos="268605" algn="l"/>
              </a:tabLst>
            </a:pPr>
            <a:r>
              <a:rPr dirty="0" sz="1850" spc="130" b="1">
                <a:solidFill>
                  <a:srgbClr val="006FC0"/>
                </a:solidFill>
                <a:latin typeface="Garamond"/>
                <a:cs typeface="Garamond"/>
              </a:rPr>
              <a:t>Interaction</a:t>
            </a:r>
            <a:r>
              <a:rPr dirty="0" sz="1850" spc="-100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1850" spc="140" b="1">
                <a:solidFill>
                  <a:srgbClr val="006FC0"/>
                </a:solidFill>
                <a:latin typeface="Garamond"/>
                <a:cs typeface="Garamond"/>
              </a:rPr>
              <a:t>shear</a:t>
            </a:r>
            <a:r>
              <a:rPr dirty="0" sz="1850" spc="-65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1850" spc="175" b="1">
                <a:solidFill>
                  <a:srgbClr val="006FC0"/>
                </a:solidFill>
                <a:latin typeface="Garamond"/>
                <a:cs typeface="Garamond"/>
              </a:rPr>
              <a:t>mix</a:t>
            </a:r>
            <a:r>
              <a:rPr dirty="0" sz="1850" spc="-80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1850" spc="100" b="1">
                <a:solidFill>
                  <a:srgbClr val="006FC0"/>
                </a:solidFill>
                <a:latin typeface="Garamond"/>
                <a:cs typeface="Garamond"/>
              </a:rPr>
              <a:t>speed</a:t>
            </a:r>
            <a:r>
              <a:rPr dirty="0" sz="1850" spc="-85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1850" spc="135" b="1">
                <a:solidFill>
                  <a:srgbClr val="006FC0"/>
                </a:solidFill>
                <a:latin typeface="Garamond"/>
                <a:cs typeface="Garamond"/>
              </a:rPr>
              <a:t>and</a:t>
            </a:r>
            <a:r>
              <a:rPr dirty="0" sz="1850" spc="-50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1850" spc="140" b="1">
                <a:solidFill>
                  <a:srgbClr val="006FC0"/>
                </a:solidFill>
                <a:latin typeface="Garamond"/>
                <a:cs typeface="Garamond"/>
              </a:rPr>
              <a:t>duration:</a:t>
            </a:r>
            <a:r>
              <a:rPr dirty="0" sz="1850" spc="-85" b="1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dirty="0" sz="1850" spc="135">
                <a:latin typeface="Book Antiqua"/>
                <a:cs typeface="Book Antiqua"/>
              </a:rPr>
              <a:t>3000</a:t>
            </a:r>
            <a:r>
              <a:rPr dirty="0" sz="1850" spc="-80">
                <a:latin typeface="Book Antiqua"/>
                <a:cs typeface="Book Antiqua"/>
              </a:rPr>
              <a:t> </a:t>
            </a:r>
            <a:r>
              <a:rPr dirty="0" sz="1850">
                <a:latin typeface="Book Antiqua"/>
                <a:cs typeface="Book Antiqua"/>
              </a:rPr>
              <a:t>rpm</a:t>
            </a:r>
            <a:r>
              <a:rPr dirty="0" sz="1850" spc="-85">
                <a:latin typeface="Book Antiqua"/>
                <a:cs typeface="Book Antiqua"/>
              </a:rPr>
              <a:t> </a:t>
            </a:r>
            <a:r>
              <a:rPr dirty="0" sz="1850" spc="100">
                <a:latin typeface="Book Antiqua"/>
                <a:cs typeface="Book Antiqua"/>
              </a:rPr>
              <a:t>&amp;</a:t>
            </a:r>
            <a:r>
              <a:rPr dirty="0" sz="1850" spc="-70">
                <a:latin typeface="Book Antiqua"/>
                <a:cs typeface="Book Antiqua"/>
              </a:rPr>
              <a:t> </a:t>
            </a:r>
            <a:r>
              <a:rPr dirty="0" sz="1850" spc="135">
                <a:latin typeface="Book Antiqua"/>
                <a:cs typeface="Book Antiqua"/>
              </a:rPr>
              <a:t>4</a:t>
            </a:r>
            <a:r>
              <a:rPr dirty="0" sz="1850" spc="-75">
                <a:latin typeface="Book Antiqua"/>
                <a:cs typeface="Book Antiqua"/>
              </a:rPr>
              <a:t> </a:t>
            </a:r>
            <a:r>
              <a:rPr dirty="0" sz="1850" spc="-10">
                <a:latin typeface="Book Antiqua"/>
                <a:cs typeface="Book Antiqua"/>
              </a:rPr>
              <a:t>hours.</a:t>
            </a:r>
            <a:endParaRPr sz="1850">
              <a:latin typeface="Book Antiqua"/>
              <a:cs typeface="Book Antiqua"/>
            </a:endParaRPr>
          </a:p>
          <a:p>
            <a:pPr marL="3058795">
              <a:lnSpc>
                <a:spcPct val="100000"/>
              </a:lnSpc>
              <a:spcBef>
                <a:spcPts val="890"/>
              </a:spcBef>
            </a:pPr>
            <a:r>
              <a:rPr dirty="0" sz="1450" spc="-10" b="1">
                <a:solidFill>
                  <a:srgbClr val="001F5F"/>
                </a:solidFill>
                <a:latin typeface="Times New Roman"/>
                <a:cs typeface="Times New Roman"/>
              </a:rPr>
              <a:t>Table</a:t>
            </a:r>
            <a:r>
              <a:rPr dirty="0" sz="1450" spc="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50" b="1">
                <a:solidFill>
                  <a:srgbClr val="001F5F"/>
                </a:solidFill>
                <a:latin typeface="Times New Roman"/>
                <a:cs typeface="Times New Roman"/>
              </a:rPr>
              <a:t>2.</a:t>
            </a:r>
            <a:r>
              <a:rPr dirty="0" sz="1450" spc="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01F5F"/>
                </a:solidFill>
                <a:latin typeface="Times New Roman"/>
                <a:cs typeface="Times New Roman"/>
              </a:rPr>
              <a:t>Identification</a:t>
            </a:r>
            <a:r>
              <a:rPr dirty="0" sz="1450" spc="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dirty="0" sz="145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01F5F"/>
                </a:solidFill>
                <a:latin typeface="Times New Roman"/>
                <a:cs typeface="Times New Roman"/>
              </a:rPr>
              <a:t>Specifications</a:t>
            </a:r>
            <a:r>
              <a:rPr dirty="0" sz="1450" spc="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dirty="0" sz="145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dirty="0" sz="145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01F5F"/>
                </a:solidFill>
                <a:latin typeface="Times New Roman"/>
                <a:cs typeface="Times New Roman"/>
              </a:rPr>
              <a:t>Investigated</a:t>
            </a:r>
            <a:r>
              <a:rPr dirty="0" sz="145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001F5F"/>
                </a:solidFill>
                <a:latin typeface="Times New Roman"/>
                <a:cs typeface="Times New Roman"/>
              </a:rPr>
              <a:t>Asphalt</a:t>
            </a:r>
            <a:r>
              <a:rPr dirty="0" sz="1450" spc="4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001F5F"/>
                </a:solidFill>
                <a:latin typeface="Times New Roman"/>
                <a:cs typeface="Times New Roman"/>
              </a:rPr>
              <a:t>Binders</a:t>
            </a:r>
            <a:endParaRPr sz="145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426840" y="3448939"/>
          <a:ext cx="5616575" cy="2169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5460"/>
                <a:gridCol w="1353185"/>
                <a:gridCol w="1068070"/>
                <a:gridCol w="1330325"/>
              </a:tblGrid>
              <a:tr h="271145">
                <a:tc>
                  <a:txBody>
                    <a:bodyPr/>
                    <a:lstStyle/>
                    <a:p>
                      <a:pPr marL="4654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Binder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IDs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CR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Type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CR,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Temp,</a:t>
                      </a:r>
                      <a:r>
                        <a:rPr dirty="0" sz="16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°C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Base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Binder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419734" marR="5842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ــــــــ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362585" marR="3562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10">
                          <a:solidFill>
                            <a:srgbClr val="154634"/>
                          </a:solidFill>
                          <a:latin typeface="Arial"/>
                          <a:cs typeface="Arial"/>
                        </a:rPr>
                        <a:t>ــــــــ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493395" marR="4870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10">
                          <a:solidFill>
                            <a:srgbClr val="154634"/>
                          </a:solidFill>
                          <a:latin typeface="Arial"/>
                          <a:cs typeface="Arial"/>
                        </a:rPr>
                        <a:t>ــــــــ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CR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30A-15-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170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30A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170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CR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30A-15-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200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30A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200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CR</a:t>
                      </a:r>
                      <a:r>
                        <a:rPr dirty="0" sz="16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40C-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10-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170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40C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170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CR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40C-10-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200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40C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200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CR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40C-15-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170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40C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170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CR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40C-15-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200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40C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200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9270"/>
            <a:chOff x="0" y="0"/>
            <a:chExt cx="12192000" cy="6859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5" y="0"/>
              <a:ext cx="12191365" cy="783590"/>
            </a:xfrm>
            <a:custGeom>
              <a:avLst/>
              <a:gdLst/>
              <a:ahLst/>
              <a:cxnLst/>
              <a:rect l="l" t="t" r="r" b="b"/>
              <a:pathLst>
                <a:path w="12191365" h="783590">
                  <a:moveTo>
                    <a:pt x="0" y="0"/>
                  </a:moveTo>
                  <a:lnTo>
                    <a:pt x="0" y="783336"/>
                  </a:lnTo>
                  <a:lnTo>
                    <a:pt x="12191244" y="783336"/>
                  </a:lnTo>
                  <a:lnTo>
                    <a:pt x="121912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302382" y="22823"/>
              <a:ext cx="867410" cy="1292225"/>
            </a:xfrm>
            <a:custGeom>
              <a:avLst/>
              <a:gdLst/>
              <a:ahLst/>
              <a:cxnLst/>
              <a:rect l="l" t="t" r="r" b="b"/>
              <a:pathLst>
                <a:path w="867409" h="1292225">
                  <a:moveTo>
                    <a:pt x="866843" y="1287250"/>
                  </a:moveTo>
                  <a:lnTo>
                    <a:pt x="866842" y="1284377"/>
                  </a:lnTo>
                  <a:lnTo>
                    <a:pt x="864295" y="1282462"/>
                  </a:lnTo>
                  <a:lnTo>
                    <a:pt x="860474" y="1282462"/>
                  </a:lnTo>
                  <a:lnTo>
                    <a:pt x="857927" y="1282462"/>
                  </a:lnTo>
                  <a:lnTo>
                    <a:pt x="854106" y="1284377"/>
                  </a:lnTo>
                  <a:lnTo>
                    <a:pt x="854106" y="1287250"/>
                  </a:lnTo>
                  <a:lnTo>
                    <a:pt x="854106" y="1290123"/>
                  </a:lnTo>
                  <a:lnTo>
                    <a:pt x="857927" y="1292039"/>
                  </a:lnTo>
                  <a:lnTo>
                    <a:pt x="860474" y="1292039"/>
                  </a:lnTo>
                  <a:lnTo>
                    <a:pt x="864295" y="1292039"/>
                  </a:lnTo>
                  <a:lnTo>
                    <a:pt x="866843" y="1290123"/>
                  </a:lnTo>
                  <a:lnTo>
                    <a:pt x="866843" y="1287250"/>
                  </a:lnTo>
                  <a:close/>
                </a:path>
                <a:path w="867409" h="1292225">
                  <a:moveTo>
                    <a:pt x="866842" y="1206801"/>
                  </a:moveTo>
                  <a:lnTo>
                    <a:pt x="866842" y="1204885"/>
                  </a:lnTo>
                  <a:lnTo>
                    <a:pt x="864295" y="1202969"/>
                  </a:lnTo>
                  <a:lnTo>
                    <a:pt x="860474" y="1202969"/>
                  </a:lnTo>
                  <a:lnTo>
                    <a:pt x="857927" y="1202969"/>
                  </a:lnTo>
                  <a:lnTo>
                    <a:pt x="854106" y="1204885"/>
                  </a:lnTo>
                  <a:lnTo>
                    <a:pt x="854106" y="1206801"/>
                  </a:lnTo>
                  <a:lnTo>
                    <a:pt x="854106" y="1209674"/>
                  </a:lnTo>
                  <a:lnTo>
                    <a:pt x="857927" y="1211589"/>
                  </a:lnTo>
                  <a:lnTo>
                    <a:pt x="860474" y="1211589"/>
                  </a:lnTo>
                  <a:lnTo>
                    <a:pt x="864295" y="1211589"/>
                  </a:lnTo>
                  <a:lnTo>
                    <a:pt x="866842" y="1209674"/>
                  </a:lnTo>
                  <a:lnTo>
                    <a:pt x="866842" y="1206801"/>
                  </a:lnTo>
                  <a:close/>
                </a:path>
                <a:path w="867409" h="1292225">
                  <a:moveTo>
                    <a:pt x="866842" y="1126345"/>
                  </a:moveTo>
                  <a:lnTo>
                    <a:pt x="866842" y="1124430"/>
                  </a:lnTo>
                  <a:lnTo>
                    <a:pt x="864295" y="1122516"/>
                  </a:lnTo>
                  <a:lnTo>
                    <a:pt x="860474" y="1122516"/>
                  </a:lnTo>
                  <a:lnTo>
                    <a:pt x="857927" y="1122516"/>
                  </a:lnTo>
                  <a:lnTo>
                    <a:pt x="854106" y="1124430"/>
                  </a:lnTo>
                  <a:lnTo>
                    <a:pt x="864295" y="1131144"/>
                  </a:lnTo>
                  <a:lnTo>
                    <a:pt x="866842" y="1129229"/>
                  </a:lnTo>
                  <a:lnTo>
                    <a:pt x="866842" y="1126345"/>
                  </a:lnTo>
                  <a:close/>
                </a:path>
                <a:path w="867409" h="1292225">
                  <a:moveTo>
                    <a:pt x="866842" y="1046863"/>
                  </a:moveTo>
                  <a:lnTo>
                    <a:pt x="866842" y="1043991"/>
                  </a:lnTo>
                  <a:lnTo>
                    <a:pt x="864295" y="1042076"/>
                  </a:lnTo>
                  <a:lnTo>
                    <a:pt x="860474" y="1042076"/>
                  </a:lnTo>
                  <a:lnTo>
                    <a:pt x="857927" y="1042076"/>
                  </a:lnTo>
                  <a:lnTo>
                    <a:pt x="854106" y="1043991"/>
                  </a:lnTo>
                  <a:lnTo>
                    <a:pt x="864295" y="1050692"/>
                  </a:lnTo>
                  <a:lnTo>
                    <a:pt x="866842" y="1048777"/>
                  </a:lnTo>
                  <a:lnTo>
                    <a:pt x="866842" y="1046863"/>
                  </a:lnTo>
                  <a:close/>
                </a:path>
                <a:path w="867409" h="1292225">
                  <a:moveTo>
                    <a:pt x="866842" y="966410"/>
                  </a:moveTo>
                  <a:lnTo>
                    <a:pt x="866842" y="963538"/>
                  </a:lnTo>
                  <a:lnTo>
                    <a:pt x="864295" y="961624"/>
                  </a:lnTo>
                  <a:lnTo>
                    <a:pt x="860474" y="961624"/>
                  </a:lnTo>
                  <a:lnTo>
                    <a:pt x="857927" y="961624"/>
                  </a:lnTo>
                  <a:lnTo>
                    <a:pt x="854106" y="963538"/>
                  </a:lnTo>
                  <a:lnTo>
                    <a:pt x="854106" y="966410"/>
                  </a:lnTo>
                  <a:lnTo>
                    <a:pt x="854106" y="968325"/>
                  </a:lnTo>
                  <a:lnTo>
                    <a:pt x="857927" y="971197"/>
                  </a:lnTo>
                  <a:lnTo>
                    <a:pt x="860474" y="971197"/>
                  </a:lnTo>
                  <a:lnTo>
                    <a:pt x="864295" y="971197"/>
                  </a:lnTo>
                  <a:lnTo>
                    <a:pt x="866842" y="968325"/>
                  </a:lnTo>
                  <a:lnTo>
                    <a:pt x="866842" y="966410"/>
                  </a:lnTo>
                  <a:close/>
                </a:path>
                <a:path w="867409" h="1292225">
                  <a:moveTo>
                    <a:pt x="866842" y="885958"/>
                  </a:moveTo>
                  <a:lnTo>
                    <a:pt x="866842" y="884043"/>
                  </a:lnTo>
                  <a:lnTo>
                    <a:pt x="864295" y="881171"/>
                  </a:lnTo>
                  <a:lnTo>
                    <a:pt x="860474" y="881171"/>
                  </a:lnTo>
                  <a:lnTo>
                    <a:pt x="857927" y="881171"/>
                  </a:lnTo>
                  <a:lnTo>
                    <a:pt x="854106" y="884043"/>
                  </a:lnTo>
                  <a:lnTo>
                    <a:pt x="864295" y="890745"/>
                  </a:lnTo>
                  <a:lnTo>
                    <a:pt x="866842" y="888830"/>
                  </a:lnTo>
                  <a:lnTo>
                    <a:pt x="866842" y="885958"/>
                  </a:lnTo>
                  <a:close/>
                </a:path>
                <a:path w="867409" h="1292225">
                  <a:moveTo>
                    <a:pt x="866842" y="805506"/>
                  </a:moveTo>
                  <a:lnTo>
                    <a:pt x="866842" y="803591"/>
                  </a:lnTo>
                  <a:lnTo>
                    <a:pt x="864295" y="801676"/>
                  </a:lnTo>
                  <a:lnTo>
                    <a:pt x="860474" y="801676"/>
                  </a:lnTo>
                  <a:lnTo>
                    <a:pt x="857927" y="801676"/>
                  </a:lnTo>
                  <a:lnTo>
                    <a:pt x="854106" y="803591"/>
                  </a:lnTo>
                  <a:lnTo>
                    <a:pt x="854106" y="805506"/>
                  </a:lnTo>
                  <a:lnTo>
                    <a:pt x="854106" y="808378"/>
                  </a:lnTo>
                  <a:lnTo>
                    <a:pt x="857927" y="810305"/>
                  </a:lnTo>
                  <a:lnTo>
                    <a:pt x="860474" y="810305"/>
                  </a:lnTo>
                  <a:lnTo>
                    <a:pt x="864295" y="810305"/>
                  </a:lnTo>
                  <a:lnTo>
                    <a:pt x="866842" y="808378"/>
                  </a:lnTo>
                  <a:lnTo>
                    <a:pt x="866842" y="805506"/>
                  </a:lnTo>
                  <a:close/>
                </a:path>
                <a:path w="867409" h="1292225">
                  <a:moveTo>
                    <a:pt x="866842" y="726023"/>
                  </a:moveTo>
                  <a:lnTo>
                    <a:pt x="866842" y="723139"/>
                  </a:lnTo>
                  <a:lnTo>
                    <a:pt x="864295" y="721224"/>
                  </a:lnTo>
                  <a:lnTo>
                    <a:pt x="860474" y="721224"/>
                  </a:lnTo>
                  <a:lnTo>
                    <a:pt x="857927" y="721224"/>
                  </a:lnTo>
                  <a:lnTo>
                    <a:pt x="854106" y="723139"/>
                  </a:lnTo>
                  <a:lnTo>
                    <a:pt x="854106" y="726023"/>
                  </a:lnTo>
                  <a:lnTo>
                    <a:pt x="854106" y="727938"/>
                  </a:lnTo>
                  <a:lnTo>
                    <a:pt x="857927" y="729853"/>
                  </a:lnTo>
                  <a:lnTo>
                    <a:pt x="860474" y="729853"/>
                  </a:lnTo>
                  <a:lnTo>
                    <a:pt x="864295" y="729853"/>
                  </a:lnTo>
                  <a:lnTo>
                    <a:pt x="866842" y="727938"/>
                  </a:lnTo>
                  <a:lnTo>
                    <a:pt x="866842" y="726023"/>
                  </a:lnTo>
                  <a:close/>
                </a:path>
                <a:path w="867409" h="1292225">
                  <a:moveTo>
                    <a:pt x="866842" y="645571"/>
                  </a:moveTo>
                  <a:lnTo>
                    <a:pt x="866842" y="642699"/>
                  </a:lnTo>
                  <a:lnTo>
                    <a:pt x="864295" y="640785"/>
                  </a:lnTo>
                  <a:lnTo>
                    <a:pt x="860474" y="640785"/>
                  </a:lnTo>
                  <a:lnTo>
                    <a:pt x="857927" y="640785"/>
                  </a:lnTo>
                  <a:lnTo>
                    <a:pt x="854106" y="642699"/>
                  </a:lnTo>
                  <a:lnTo>
                    <a:pt x="854106" y="645571"/>
                  </a:lnTo>
                  <a:lnTo>
                    <a:pt x="854106" y="647486"/>
                  </a:lnTo>
                  <a:lnTo>
                    <a:pt x="857927" y="650358"/>
                  </a:lnTo>
                  <a:lnTo>
                    <a:pt x="860474" y="650358"/>
                  </a:lnTo>
                  <a:lnTo>
                    <a:pt x="864295" y="650358"/>
                  </a:lnTo>
                  <a:lnTo>
                    <a:pt x="866842" y="647486"/>
                  </a:lnTo>
                  <a:lnTo>
                    <a:pt x="866842" y="645571"/>
                  </a:lnTo>
                  <a:close/>
                </a:path>
                <a:path w="867409" h="1292225">
                  <a:moveTo>
                    <a:pt x="866842" y="565119"/>
                  </a:moveTo>
                  <a:lnTo>
                    <a:pt x="866842" y="563204"/>
                  </a:lnTo>
                  <a:lnTo>
                    <a:pt x="864295" y="560332"/>
                  </a:lnTo>
                  <a:lnTo>
                    <a:pt x="860474" y="560332"/>
                  </a:lnTo>
                  <a:lnTo>
                    <a:pt x="857927" y="560332"/>
                  </a:lnTo>
                  <a:lnTo>
                    <a:pt x="854106" y="563204"/>
                  </a:lnTo>
                  <a:lnTo>
                    <a:pt x="854106" y="565119"/>
                  </a:lnTo>
                  <a:lnTo>
                    <a:pt x="854106" y="567991"/>
                  </a:lnTo>
                  <a:lnTo>
                    <a:pt x="857927" y="569905"/>
                  </a:lnTo>
                  <a:lnTo>
                    <a:pt x="860474" y="569905"/>
                  </a:lnTo>
                  <a:lnTo>
                    <a:pt x="864295" y="569905"/>
                  </a:lnTo>
                  <a:lnTo>
                    <a:pt x="866842" y="567991"/>
                  </a:lnTo>
                  <a:lnTo>
                    <a:pt x="866842" y="565119"/>
                  </a:lnTo>
                  <a:close/>
                </a:path>
                <a:path w="867409" h="1292225">
                  <a:moveTo>
                    <a:pt x="866842" y="484667"/>
                  </a:moveTo>
                  <a:lnTo>
                    <a:pt x="866842" y="482752"/>
                  </a:lnTo>
                  <a:lnTo>
                    <a:pt x="864295" y="480837"/>
                  </a:lnTo>
                  <a:lnTo>
                    <a:pt x="860474" y="480837"/>
                  </a:lnTo>
                  <a:lnTo>
                    <a:pt x="857927" y="480837"/>
                  </a:lnTo>
                  <a:lnTo>
                    <a:pt x="854106" y="482752"/>
                  </a:lnTo>
                  <a:lnTo>
                    <a:pt x="854106" y="484667"/>
                  </a:lnTo>
                  <a:lnTo>
                    <a:pt x="854106" y="487538"/>
                  </a:lnTo>
                  <a:lnTo>
                    <a:pt x="857927" y="489453"/>
                  </a:lnTo>
                  <a:lnTo>
                    <a:pt x="860474" y="489453"/>
                  </a:lnTo>
                  <a:lnTo>
                    <a:pt x="864295" y="489453"/>
                  </a:lnTo>
                  <a:lnTo>
                    <a:pt x="866842" y="487538"/>
                  </a:lnTo>
                  <a:lnTo>
                    <a:pt x="866842" y="484667"/>
                  </a:lnTo>
                  <a:close/>
                </a:path>
                <a:path w="867409" h="1292225">
                  <a:moveTo>
                    <a:pt x="866842" y="405172"/>
                  </a:moveTo>
                  <a:lnTo>
                    <a:pt x="866842" y="402300"/>
                  </a:lnTo>
                  <a:lnTo>
                    <a:pt x="864295" y="400385"/>
                  </a:lnTo>
                  <a:lnTo>
                    <a:pt x="860474" y="400385"/>
                  </a:lnTo>
                  <a:lnTo>
                    <a:pt x="857926" y="400385"/>
                  </a:lnTo>
                  <a:lnTo>
                    <a:pt x="854106" y="402300"/>
                  </a:lnTo>
                  <a:lnTo>
                    <a:pt x="864295" y="409014"/>
                  </a:lnTo>
                  <a:lnTo>
                    <a:pt x="866842" y="407099"/>
                  </a:lnTo>
                  <a:lnTo>
                    <a:pt x="866842" y="405172"/>
                  </a:lnTo>
                  <a:close/>
                </a:path>
                <a:path w="867409" h="1292225">
                  <a:moveTo>
                    <a:pt x="866842" y="324732"/>
                  </a:moveTo>
                  <a:lnTo>
                    <a:pt x="866842" y="321860"/>
                  </a:lnTo>
                  <a:lnTo>
                    <a:pt x="864295" y="319933"/>
                  </a:lnTo>
                  <a:lnTo>
                    <a:pt x="860474" y="319933"/>
                  </a:lnTo>
                  <a:lnTo>
                    <a:pt x="857926" y="319933"/>
                  </a:lnTo>
                  <a:lnTo>
                    <a:pt x="854105" y="321860"/>
                  </a:lnTo>
                  <a:lnTo>
                    <a:pt x="854105" y="324732"/>
                  </a:lnTo>
                  <a:lnTo>
                    <a:pt x="854105" y="326647"/>
                  </a:lnTo>
                  <a:lnTo>
                    <a:pt x="857926" y="328561"/>
                  </a:lnTo>
                  <a:lnTo>
                    <a:pt x="860474" y="328561"/>
                  </a:lnTo>
                  <a:lnTo>
                    <a:pt x="864295" y="328561"/>
                  </a:lnTo>
                  <a:lnTo>
                    <a:pt x="866842" y="326647"/>
                  </a:lnTo>
                  <a:lnTo>
                    <a:pt x="866842" y="324732"/>
                  </a:lnTo>
                  <a:close/>
                </a:path>
                <a:path w="867409" h="1292225">
                  <a:moveTo>
                    <a:pt x="866842" y="244280"/>
                  </a:moveTo>
                  <a:lnTo>
                    <a:pt x="866842" y="241408"/>
                  </a:lnTo>
                  <a:lnTo>
                    <a:pt x="864295" y="239493"/>
                  </a:lnTo>
                  <a:lnTo>
                    <a:pt x="860474" y="239493"/>
                  </a:lnTo>
                  <a:lnTo>
                    <a:pt x="857926" y="239493"/>
                  </a:lnTo>
                  <a:lnTo>
                    <a:pt x="854105" y="241408"/>
                  </a:lnTo>
                  <a:lnTo>
                    <a:pt x="854105" y="244280"/>
                  </a:lnTo>
                  <a:lnTo>
                    <a:pt x="854105" y="247152"/>
                  </a:lnTo>
                  <a:lnTo>
                    <a:pt x="857926" y="249066"/>
                  </a:lnTo>
                  <a:lnTo>
                    <a:pt x="860474" y="249066"/>
                  </a:lnTo>
                  <a:lnTo>
                    <a:pt x="864295" y="249066"/>
                  </a:lnTo>
                  <a:lnTo>
                    <a:pt x="866842" y="247152"/>
                  </a:lnTo>
                  <a:lnTo>
                    <a:pt x="866842" y="244280"/>
                  </a:lnTo>
                  <a:close/>
                </a:path>
                <a:path w="867409" h="1292225">
                  <a:moveTo>
                    <a:pt x="866842" y="163827"/>
                  </a:moveTo>
                  <a:lnTo>
                    <a:pt x="866842" y="161913"/>
                  </a:lnTo>
                  <a:lnTo>
                    <a:pt x="864295" y="159998"/>
                  </a:lnTo>
                  <a:lnTo>
                    <a:pt x="860474" y="159998"/>
                  </a:lnTo>
                  <a:lnTo>
                    <a:pt x="857926" y="159998"/>
                  </a:lnTo>
                  <a:lnTo>
                    <a:pt x="854105" y="161913"/>
                  </a:lnTo>
                  <a:lnTo>
                    <a:pt x="864295" y="168614"/>
                  </a:lnTo>
                  <a:lnTo>
                    <a:pt x="866842" y="166699"/>
                  </a:lnTo>
                  <a:lnTo>
                    <a:pt x="866842" y="163827"/>
                  </a:lnTo>
                  <a:close/>
                </a:path>
                <a:path w="867409" h="1292225">
                  <a:moveTo>
                    <a:pt x="866842" y="84332"/>
                  </a:moveTo>
                  <a:lnTo>
                    <a:pt x="866842" y="81461"/>
                  </a:lnTo>
                  <a:lnTo>
                    <a:pt x="864295" y="79546"/>
                  </a:lnTo>
                  <a:lnTo>
                    <a:pt x="860474" y="79546"/>
                  </a:lnTo>
                  <a:lnTo>
                    <a:pt x="857926" y="79546"/>
                  </a:lnTo>
                  <a:lnTo>
                    <a:pt x="854105" y="81460"/>
                  </a:lnTo>
                  <a:lnTo>
                    <a:pt x="864295" y="88162"/>
                  </a:lnTo>
                  <a:lnTo>
                    <a:pt x="866842" y="86247"/>
                  </a:lnTo>
                  <a:lnTo>
                    <a:pt x="866842" y="84332"/>
                  </a:lnTo>
                  <a:close/>
                </a:path>
                <a:path w="867409" h="1292225">
                  <a:moveTo>
                    <a:pt x="866842" y="3829"/>
                  </a:moveTo>
                  <a:lnTo>
                    <a:pt x="866842" y="1021"/>
                  </a:lnTo>
                  <a:lnTo>
                    <a:pt x="864295" y="0"/>
                  </a:lnTo>
                  <a:lnTo>
                    <a:pt x="860474" y="0"/>
                  </a:lnTo>
                  <a:lnTo>
                    <a:pt x="857926" y="0"/>
                  </a:lnTo>
                  <a:lnTo>
                    <a:pt x="854105" y="1021"/>
                  </a:lnTo>
                  <a:lnTo>
                    <a:pt x="864295" y="7658"/>
                  </a:lnTo>
                  <a:lnTo>
                    <a:pt x="866842" y="5744"/>
                  </a:lnTo>
                  <a:lnTo>
                    <a:pt x="866842" y="3829"/>
                  </a:lnTo>
                  <a:close/>
                </a:path>
                <a:path w="867409" h="1292225">
                  <a:moveTo>
                    <a:pt x="652682" y="1046862"/>
                  </a:moveTo>
                  <a:lnTo>
                    <a:pt x="652682" y="1043991"/>
                  </a:lnTo>
                  <a:lnTo>
                    <a:pt x="650135" y="1042076"/>
                  </a:lnTo>
                  <a:lnTo>
                    <a:pt x="647588" y="1042076"/>
                  </a:lnTo>
                  <a:lnTo>
                    <a:pt x="643767" y="1042076"/>
                  </a:lnTo>
                  <a:lnTo>
                    <a:pt x="641202" y="1043991"/>
                  </a:lnTo>
                  <a:lnTo>
                    <a:pt x="641202" y="1046862"/>
                  </a:lnTo>
                  <a:lnTo>
                    <a:pt x="641202" y="1048777"/>
                  </a:lnTo>
                  <a:lnTo>
                    <a:pt x="643767" y="1050692"/>
                  </a:lnTo>
                  <a:lnTo>
                    <a:pt x="647588" y="1050692"/>
                  </a:lnTo>
                  <a:lnTo>
                    <a:pt x="650135" y="1050692"/>
                  </a:lnTo>
                  <a:lnTo>
                    <a:pt x="652682" y="1048777"/>
                  </a:lnTo>
                  <a:lnTo>
                    <a:pt x="652682" y="1046862"/>
                  </a:lnTo>
                  <a:close/>
                </a:path>
                <a:path w="867409" h="1292225">
                  <a:moveTo>
                    <a:pt x="652682" y="966410"/>
                  </a:moveTo>
                  <a:lnTo>
                    <a:pt x="652682" y="963538"/>
                  </a:lnTo>
                  <a:lnTo>
                    <a:pt x="650135" y="961624"/>
                  </a:lnTo>
                  <a:lnTo>
                    <a:pt x="647588" y="961624"/>
                  </a:lnTo>
                  <a:lnTo>
                    <a:pt x="643767" y="961624"/>
                  </a:lnTo>
                  <a:lnTo>
                    <a:pt x="641202" y="963538"/>
                  </a:lnTo>
                  <a:lnTo>
                    <a:pt x="641202" y="966410"/>
                  </a:lnTo>
                  <a:lnTo>
                    <a:pt x="641202" y="968325"/>
                  </a:lnTo>
                  <a:lnTo>
                    <a:pt x="643767" y="971197"/>
                  </a:lnTo>
                  <a:lnTo>
                    <a:pt x="647588" y="971197"/>
                  </a:lnTo>
                  <a:lnTo>
                    <a:pt x="650135" y="971197"/>
                  </a:lnTo>
                  <a:lnTo>
                    <a:pt x="652682" y="968325"/>
                  </a:lnTo>
                  <a:lnTo>
                    <a:pt x="652682" y="966410"/>
                  </a:lnTo>
                  <a:close/>
                </a:path>
                <a:path w="867409" h="1292225">
                  <a:moveTo>
                    <a:pt x="652682" y="885958"/>
                  </a:moveTo>
                  <a:lnTo>
                    <a:pt x="652682" y="884043"/>
                  </a:lnTo>
                  <a:lnTo>
                    <a:pt x="650135" y="881171"/>
                  </a:lnTo>
                  <a:lnTo>
                    <a:pt x="647588" y="881171"/>
                  </a:lnTo>
                  <a:lnTo>
                    <a:pt x="643767" y="881171"/>
                  </a:lnTo>
                  <a:lnTo>
                    <a:pt x="641202" y="884043"/>
                  </a:lnTo>
                  <a:lnTo>
                    <a:pt x="641202" y="885958"/>
                  </a:lnTo>
                  <a:lnTo>
                    <a:pt x="641202" y="888830"/>
                  </a:lnTo>
                  <a:lnTo>
                    <a:pt x="643767" y="890744"/>
                  </a:lnTo>
                  <a:lnTo>
                    <a:pt x="647588" y="890744"/>
                  </a:lnTo>
                  <a:lnTo>
                    <a:pt x="650135" y="890744"/>
                  </a:lnTo>
                  <a:lnTo>
                    <a:pt x="652682" y="888830"/>
                  </a:lnTo>
                  <a:lnTo>
                    <a:pt x="652682" y="885958"/>
                  </a:lnTo>
                  <a:close/>
                </a:path>
                <a:path w="867409" h="1292225">
                  <a:moveTo>
                    <a:pt x="652682" y="805506"/>
                  </a:moveTo>
                  <a:lnTo>
                    <a:pt x="652682" y="803591"/>
                  </a:lnTo>
                  <a:lnTo>
                    <a:pt x="650135" y="801676"/>
                  </a:lnTo>
                  <a:lnTo>
                    <a:pt x="647588" y="801676"/>
                  </a:lnTo>
                  <a:lnTo>
                    <a:pt x="643767" y="801676"/>
                  </a:lnTo>
                  <a:lnTo>
                    <a:pt x="641202" y="803591"/>
                  </a:lnTo>
                  <a:lnTo>
                    <a:pt x="641202" y="805506"/>
                  </a:lnTo>
                  <a:lnTo>
                    <a:pt x="641202" y="808378"/>
                  </a:lnTo>
                  <a:lnTo>
                    <a:pt x="643767" y="810305"/>
                  </a:lnTo>
                  <a:lnTo>
                    <a:pt x="647588" y="810305"/>
                  </a:lnTo>
                  <a:lnTo>
                    <a:pt x="650135" y="810305"/>
                  </a:lnTo>
                  <a:lnTo>
                    <a:pt x="652682" y="808378"/>
                  </a:lnTo>
                  <a:lnTo>
                    <a:pt x="652682" y="805506"/>
                  </a:lnTo>
                  <a:close/>
                </a:path>
                <a:path w="867409" h="1292225">
                  <a:moveTo>
                    <a:pt x="652682" y="726023"/>
                  </a:moveTo>
                  <a:lnTo>
                    <a:pt x="652682" y="723139"/>
                  </a:lnTo>
                  <a:lnTo>
                    <a:pt x="650135" y="721224"/>
                  </a:lnTo>
                  <a:lnTo>
                    <a:pt x="647587" y="721224"/>
                  </a:lnTo>
                  <a:lnTo>
                    <a:pt x="643767" y="721224"/>
                  </a:lnTo>
                  <a:lnTo>
                    <a:pt x="641202" y="723139"/>
                  </a:lnTo>
                  <a:lnTo>
                    <a:pt x="641202" y="726023"/>
                  </a:lnTo>
                  <a:lnTo>
                    <a:pt x="641202" y="727938"/>
                  </a:lnTo>
                  <a:lnTo>
                    <a:pt x="643767" y="729853"/>
                  </a:lnTo>
                  <a:lnTo>
                    <a:pt x="647587" y="729853"/>
                  </a:lnTo>
                  <a:lnTo>
                    <a:pt x="650135" y="729853"/>
                  </a:lnTo>
                  <a:lnTo>
                    <a:pt x="652682" y="727938"/>
                  </a:lnTo>
                  <a:lnTo>
                    <a:pt x="652682" y="726023"/>
                  </a:lnTo>
                  <a:close/>
                </a:path>
                <a:path w="867409" h="1292225">
                  <a:moveTo>
                    <a:pt x="652682" y="645571"/>
                  </a:moveTo>
                  <a:lnTo>
                    <a:pt x="652682" y="642699"/>
                  </a:lnTo>
                  <a:lnTo>
                    <a:pt x="650135" y="640785"/>
                  </a:lnTo>
                  <a:lnTo>
                    <a:pt x="647587" y="640785"/>
                  </a:lnTo>
                  <a:lnTo>
                    <a:pt x="643766" y="640785"/>
                  </a:lnTo>
                  <a:lnTo>
                    <a:pt x="641202" y="642699"/>
                  </a:lnTo>
                  <a:lnTo>
                    <a:pt x="650135" y="650358"/>
                  </a:lnTo>
                  <a:lnTo>
                    <a:pt x="652682" y="647486"/>
                  </a:lnTo>
                  <a:lnTo>
                    <a:pt x="652682" y="645571"/>
                  </a:lnTo>
                  <a:close/>
                </a:path>
                <a:path w="867409" h="1292225">
                  <a:moveTo>
                    <a:pt x="652682" y="565119"/>
                  </a:moveTo>
                  <a:lnTo>
                    <a:pt x="652682" y="563204"/>
                  </a:lnTo>
                  <a:lnTo>
                    <a:pt x="650135" y="560332"/>
                  </a:lnTo>
                  <a:lnTo>
                    <a:pt x="647587" y="560332"/>
                  </a:lnTo>
                  <a:lnTo>
                    <a:pt x="643766" y="560332"/>
                  </a:lnTo>
                  <a:lnTo>
                    <a:pt x="641202" y="563204"/>
                  </a:lnTo>
                  <a:lnTo>
                    <a:pt x="641202" y="565119"/>
                  </a:lnTo>
                  <a:lnTo>
                    <a:pt x="641202" y="567991"/>
                  </a:lnTo>
                  <a:lnTo>
                    <a:pt x="643766" y="569905"/>
                  </a:lnTo>
                  <a:lnTo>
                    <a:pt x="647587" y="569905"/>
                  </a:lnTo>
                  <a:lnTo>
                    <a:pt x="650135" y="569905"/>
                  </a:lnTo>
                  <a:lnTo>
                    <a:pt x="652682" y="567991"/>
                  </a:lnTo>
                  <a:lnTo>
                    <a:pt x="652682" y="565119"/>
                  </a:lnTo>
                  <a:close/>
                </a:path>
                <a:path w="867409" h="1292225">
                  <a:moveTo>
                    <a:pt x="652682" y="484666"/>
                  </a:moveTo>
                  <a:lnTo>
                    <a:pt x="652682" y="482752"/>
                  </a:lnTo>
                  <a:lnTo>
                    <a:pt x="650135" y="480837"/>
                  </a:lnTo>
                  <a:lnTo>
                    <a:pt x="647587" y="480837"/>
                  </a:lnTo>
                  <a:lnTo>
                    <a:pt x="643766" y="480837"/>
                  </a:lnTo>
                  <a:lnTo>
                    <a:pt x="641202" y="482752"/>
                  </a:lnTo>
                  <a:lnTo>
                    <a:pt x="650135" y="489453"/>
                  </a:lnTo>
                  <a:lnTo>
                    <a:pt x="652682" y="487538"/>
                  </a:lnTo>
                  <a:lnTo>
                    <a:pt x="652682" y="484666"/>
                  </a:lnTo>
                  <a:close/>
                </a:path>
                <a:path w="867409" h="1292225">
                  <a:moveTo>
                    <a:pt x="652682" y="405171"/>
                  </a:moveTo>
                  <a:lnTo>
                    <a:pt x="652682" y="402300"/>
                  </a:lnTo>
                  <a:lnTo>
                    <a:pt x="650135" y="400385"/>
                  </a:lnTo>
                  <a:lnTo>
                    <a:pt x="647587" y="400385"/>
                  </a:lnTo>
                  <a:lnTo>
                    <a:pt x="643766" y="400385"/>
                  </a:lnTo>
                  <a:lnTo>
                    <a:pt x="641202" y="402300"/>
                  </a:lnTo>
                  <a:lnTo>
                    <a:pt x="641202" y="405171"/>
                  </a:lnTo>
                  <a:lnTo>
                    <a:pt x="641202" y="407099"/>
                  </a:lnTo>
                  <a:lnTo>
                    <a:pt x="643766" y="409013"/>
                  </a:lnTo>
                  <a:lnTo>
                    <a:pt x="647587" y="409013"/>
                  </a:lnTo>
                  <a:lnTo>
                    <a:pt x="650135" y="409013"/>
                  </a:lnTo>
                  <a:lnTo>
                    <a:pt x="652682" y="407099"/>
                  </a:lnTo>
                  <a:lnTo>
                    <a:pt x="652682" y="405171"/>
                  </a:lnTo>
                  <a:close/>
                </a:path>
                <a:path w="867409" h="1292225">
                  <a:moveTo>
                    <a:pt x="652682" y="324732"/>
                  </a:moveTo>
                  <a:lnTo>
                    <a:pt x="652682" y="321860"/>
                  </a:lnTo>
                  <a:lnTo>
                    <a:pt x="650135" y="319933"/>
                  </a:lnTo>
                  <a:lnTo>
                    <a:pt x="647587" y="319933"/>
                  </a:lnTo>
                  <a:lnTo>
                    <a:pt x="643766" y="319933"/>
                  </a:lnTo>
                  <a:lnTo>
                    <a:pt x="641202" y="321860"/>
                  </a:lnTo>
                  <a:lnTo>
                    <a:pt x="641202" y="324732"/>
                  </a:lnTo>
                  <a:lnTo>
                    <a:pt x="641202" y="326647"/>
                  </a:lnTo>
                  <a:lnTo>
                    <a:pt x="643766" y="328561"/>
                  </a:lnTo>
                  <a:lnTo>
                    <a:pt x="647587" y="328561"/>
                  </a:lnTo>
                  <a:lnTo>
                    <a:pt x="650135" y="328561"/>
                  </a:lnTo>
                  <a:lnTo>
                    <a:pt x="652682" y="326647"/>
                  </a:lnTo>
                  <a:lnTo>
                    <a:pt x="652682" y="324732"/>
                  </a:lnTo>
                  <a:close/>
                </a:path>
                <a:path w="867409" h="1292225">
                  <a:moveTo>
                    <a:pt x="652682" y="244280"/>
                  </a:moveTo>
                  <a:lnTo>
                    <a:pt x="652682" y="241408"/>
                  </a:lnTo>
                  <a:lnTo>
                    <a:pt x="650135" y="239493"/>
                  </a:lnTo>
                  <a:lnTo>
                    <a:pt x="647587" y="239493"/>
                  </a:lnTo>
                  <a:lnTo>
                    <a:pt x="643766" y="239493"/>
                  </a:lnTo>
                  <a:lnTo>
                    <a:pt x="641202" y="241408"/>
                  </a:lnTo>
                  <a:lnTo>
                    <a:pt x="641202" y="244280"/>
                  </a:lnTo>
                  <a:lnTo>
                    <a:pt x="641202" y="247152"/>
                  </a:lnTo>
                  <a:lnTo>
                    <a:pt x="643766" y="249066"/>
                  </a:lnTo>
                  <a:lnTo>
                    <a:pt x="647587" y="249066"/>
                  </a:lnTo>
                  <a:lnTo>
                    <a:pt x="650135" y="249066"/>
                  </a:lnTo>
                  <a:lnTo>
                    <a:pt x="652682" y="247152"/>
                  </a:lnTo>
                  <a:lnTo>
                    <a:pt x="652682" y="244280"/>
                  </a:lnTo>
                  <a:close/>
                </a:path>
                <a:path w="867409" h="1292225">
                  <a:moveTo>
                    <a:pt x="652682" y="163827"/>
                  </a:moveTo>
                  <a:lnTo>
                    <a:pt x="652682" y="161913"/>
                  </a:lnTo>
                  <a:lnTo>
                    <a:pt x="650134" y="159998"/>
                  </a:lnTo>
                  <a:lnTo>
                    <a:pt x="647587" y="159998"/>
                  </a:lnTo>
                  <a:lnTo>
                    <a:pt x="643766" y="159998"/>
                  </a:lnTo>
                  <a:lnTo>
                    <a:pt x="641202" y="161913"/>
                  </a:lnTo>
                  <a:lnTo>
                    <a:pt x="641202" y="163827"/>
                  </a:lnTo>
                  <a:lnTo>
                    <a:pt x="641202" y="166699"/>
                  </a:lnTo>
                  <a:lnTo>
                    <a:pt x="643766" y="168614"/>
                  </a:lnTo>
                  <a:lnTo>
                    <a:pt x="647587" y="168614"/>
                  </a:lnTo>
                  <a:lnTo>
                    <a:pt x="650134" y="168614"/>
                  </a:lnTo>
                  <a:lnTo>
                    <a:pt x="652682" y="166699"/>
                  </a:lnTo>
                  <a:lnTo>
                    <a:pt x="652682" y="163827"/>
                  </a:lnTo>
                  <a:close/>
                </a:path>
                <a:path w="867409" h="1292225">
                  <a:moveTo>
                    <a:pt x="652682" y="84332"/>
                  </a:moveTo>
                  <a:lnTo>
                    <a:pt x="652682" y="81460"/>
                  </a:lnTo>
                  <a:lnTo>
                    <a:pt x="650134" y="79546"/>
                  </a:lnTo>
                  <a:lnTo>
                    <a:pt x="647587" y="79546"/>
                  </a:lnTo>
                  <a:lnTo>
                    <a:pt x="643766" y="79546"/>
                  </a:lnTo>
                  <a:lnTo>
                    <a:pt x="641202" y="81460"/>
                  </a:lnTo>
                  <a:lnTo>
                    <a:pt x="641202" y="84332"/>
                  </a:lnTo>
                  <a:lnTo>
                    <a:pt x="641202" y="86247"/>
                  </a:lnTo>
                  <a:lnTo>
                    <a:pt x="643766" y="88162"/>
                  </a:lnTo>
                  <a:lnTo>
                    <a:pt x="647587" y="88162"/>
                  </a:lnTo>
                  <a:lnTo>
                    <a:pt x="650134" y="88162"/>
                  </a:lnTo>
                  <a:lnTo>
                    <a:pt x="652682" y="86247"/>
                  </a:lnTo>
                  <a:lnTo>
                    <a:pt x="652682" y="84332"/>
                  </a:lnTo>
                  <a:close/>
                </a:path>
                <a:path w="867409" h="1292225">
                  <a:moveTo>
                    <a:pt x="652682" y="3829"/>
                  </a:moveTo>
                  <a:lnTo>
                    <a:pt x="652682" y="1021"/>
                  </a:lnTo>
                  <a:lnTo>
                    <a:pt x="650134" y="0"/>
                  </a:lnTo>
                  <a:lnTo>
                    <a:pt x="647587" y="0"/>
                  </a:lnTo>
                  <a:lnTo>
                    <a:pt x="643766" y="0"/>
                  </a:lnTo>
                  <a:lnTo>
                    <a:pt x="641202" y="1021"/>
                  </a:lnTo>
                  <a:lnTo>
                    <a:pt x="641202" y="3829"/>
                  </a:lnTo>
                  <a:lnTo>
                    <a:pt x="641202" y="5744"/>
                  </a:lnTo>
                  <a:lnTo>
                    <a:pt x="643766" y="7658"/>
                  </a:lnTo>
                  <a:lnTo>
                    <a:pt x="647587" y="7658"/>
                  </a:lnTo>
                  <a:lnTo>
                    <a:pt x="650134" y="7658"/>
                  </a:lnTo>
                  <a:lnTo>
                    <a:pt x="652682" y="5744"/>
                  </a:lnTo>
                  <a:lnTo>
                    <a:pt x="652682" y="3829"/>
                  </a:lnTo>
                  <a:close/>
                </a:path>
                <a:path w="867409" h="1292225">
                  <a:moveTo>
                    <a:pt x="546884" y="1287250"/>
                  </a:moveTo>
                  <a:lnTo>
                    <a:pt x="546884" y="1284377"/>
                  </a:lnTo>
                  <a:lnTo>
                    <a:pt x="543047" y="1282461"/>
                  </a:lnTo>
                  <a:lnTo>
                    <a:pt x="540499" y="1282461"/>
                  </a:lnTo>
                  <a:lnTo>
                    <a:pt x="536678" y="1282461"/>
                  </a:lnTo>
                  <a:lnTo>
                    <a:pt x="534131" y="1284377"/>
                  </a:lnTo>
                  <a:lnTo>
                    <a:pt x="534131" y="1287250"/>
                  </a:lnTo>
                  <a:lnTo>
                    <a:pt x="534131" y="1290123"/>
                  </a:lnTo>
                  <a:lnTo>
                    <a:pt x="536678" y="1292039"/>
                  </a:lnTo>
                  <a:lnTo>
                    <a:pt x="540499" y="1292039"/>
                  </a:lnTo>
                  <a:lnTo>
                    <a:pt x="543047" y="1292039"/>
                  </a:lnTo>
                  <a:lnTo>
                    <a:pt x="546884" y="1290123"/>
                  </a:lnTo>
                  <a:lnTo>
                    <a:pt x="546884" y="1287250"/>
                  </a:lnTo>
                  <a:close/>
                </a:path>
                <a:path w="867409" h="1292225">
                  <a:moveTo>
                    <a:pt x="546884" y="1206801"/>
                  </a:moveTo>
                  <a:lnTo>
                    <a:pt x="546884" y="1204885"/>
                  </a:lnTo>
                  <a:lnTo>
                    <a:pt x="543046" y="1202969"/>
                  </a:lnTo>
                  <a:lnTo>
                    <a:pt x="540499" y="1202969"/>
                  </a:lnTo>
                  <a:lnTo>
                    <a:pt x="536678" y="1202969"/>
                  </a:lnTo>
                  <a:lnTo>
                    <a:pt x="534131" y="1204885"/>
                  </a:lnTo>
                  <a:lnTo>
                    <a:pt x="534131" y="1206801"/>
                  </a:lnTo>
                  <a:lnTo>
                    <a:pt x="534131" y="1209674"/>
                  </a:lnTo>
                  <a:lnTo>
                    <a:pt x="536678" y="1211589"/>
                  </a:lnTo>
                  <a:lnTo>
                    <a:pt x="540499" y="1211589"/>
                  </a:lnTo>
                  <a:lnTo>
                    <a:pt x="543046" y="1211589"/>
                  </a:lnTo>
                  <a:lnTo>
                    <a:pt x="546884" y="1209674"/>
                  </a:lnTo>
                  <a:lnTo>
                    <a:pt x="546884" y="1206801"/>
                  </a:lnTo>
                  <a:close/>
                </a:path>
                <a:path w="867409" h="1292225">
                  <a:moveTo>
                    <a:pt x="546884" y="1126345"/>
                  </a:moveTo>
                  <a:lnTo>
                    <a:pt x="546884" y="1124430"/>
                  </a:lnTo>
                  <a:lnTo>
                    <a:pt x="543046" y="1122515"/>
                  </a:lnTo>
                  <a:lnTo>
                    <a:pt x="540499" y="1122515"/>
                  </a:lnTo>
                  <a:lnTo>
                    <a:pt x="536678" y="1122515"/>
                  </a:lnTo>
                  <a:lnTo>
                    <a:pt x="534131" y="1124430"/>
                  </a:lnTo>
                  <a:lnTo>
                    <a:pt x="543046" y="1131144"/>
                  </a:lnTo>
                  <a:lnTo>
                    <a:pt x="546884" y="1129229"/>
                  </a:lnTo>
                  <a:lnTo>
                    <a:pt x="546884" y="1126345"/>
                  </a:lnTo>
                  <a:close/>
                </a:path>
                <a:path w="867409" h="1292225">
                  <a:moveTo>
                    <a:pt x="546884" y="1046862"/>
                  </a:moveTo>
                  <a:lnTo>
                    <a:pt x="546884" y="1043991"/>
                  </a:lnTo>
                  <a:lnTo>
                    <a:pt x="543046" y="1042076"/>
                  </a:lnTo>
                  <a:lnTo>
                    <a:pt x="540499" y="1042076"/>
                  </a:lnTo>
                  <a:lnTo>
                    <a:pt x="536678" y="1042076"/>
                  </a:lnTo>
                  <a:lnTo>
                    <a:pt x="534131" y="1043991"/>
                  </a:lnTo>
                  <a:lnTo>
                    <a:pt x="534131" y="1046862"/>
                  </a:lnTo>
                  <a:lnTo>
                    <a:pt x="534131" y="1048777"/>
                  </a:lnTo>
                  <a:lnTo>
                    <a:pt x="536678" y="1050692"/>
                  </a:lnTo>
                  <a:lnTo>
                    <a:pt x="540499" y="1050692"/>
                  </a:lnTo>
                  <a:lnTo>
                    <a:pt x="543046" y="1050692"/>
                  </a:lnTo>
                  <a:lnTo>
                    <a:pt x="546884" y="1048777"/>
                  </a:lnTo>
                  <a:lnTo>
                    <a:pt x="546884" y="1046862"/>
                  </a:lnTo>
                  <a:close/>
                </a:path>
                <a:path w="867409" h="1292225">
                  <a:moveTo>
                    <a:pt x="546884" y="966410"/>
                  </a:moveTo>
                  <a:lnTo>
                    <a:pt x="546884" y="963538"/>
                  </a:lnTo>
                  <a:lnTo>
                    <a:pt x="543046" y="961624"/>
                  </a:lnTo>
                  <a:lnTo>
                    <a:pt x="540499" y="961624"/>
                  </a:lnTo>
                  <a:lnTo>
                    <a:pt x="536678" y="961624"/>
                  </a:lnTo>
                  <a:lnTo>
                    <a:pt x="534131" y="963538"/>
                  </a:lnTo>
                  <a:lnTo>
                    <a:pt x="534131" y="966410"/>
                  </a:lnTo>
                  <a:lnTo>
                    <a:pt x="534131" y="968325"/>
                  </a:lnTo>
                  <a:lnTo>
                    <a:pt x="536678" y="971197"/>
                  </a:lnTo>
                  <a:lnTo>
                    <a:pt x="540499" y="971197"/>
                  </a:lnTo>
                  <a:lnTo>
                    <a:pt x="543046" y="971197"/>
                  </a:lnTo>
                  <a:lnTo>
                    <a:pt x="546884" y="968325"/>
                  </a:lnTo>
                  <a:lnTo>
                    <a:pt x="546884" y="966410"/>
                  </a:lnTo>
                  <a:close/>
                </a:path>
                <a:path w="867409" h="1292225">
                  <a:moveTo>
                    <a:pt x="546884" y="885958"/>
                  </a:moveTo>
                  <a:lnTo>
                    <a:pt x="546884" y="884043"/>
                  </a:lnTo>
                  <a:lnTo>
                    <a:pt x="543046" y="881171"/>
                  </a:lnTo>
                  <a:lnTo>
                    <a:pt x="540499" y="881171"/>
                  </a:lnTo>
                  <a:lnTo>
                    <a:pt x="536678" y="881171"/>
                  </a:lnTo>
                  <a:lnTo>
                    <a:pt x="534131" y="884043"/>
                  </a:lnTo>
                  <a:lnTo>
                    <a:pt x="534131" y="885958"/>
                  </a:lnTo>
                  <a:lnTo>
                    <a:pt x="534131" y="888830"/>
                  </a:lnTo>
                  <a:lnTo>
                    <a:pt x="536678" y="890744"/>
                  </a:lnTo>
                  <a:lnTo>
                    <a:pt x="540499" y="890744"/>
                  </a:lnTo>
                  <a:lnTo>
                    <a:pt x="543046" y="890744"/>
                  </a:lnTo>
                  <a:lnTo>
                    <a:pt x="546884" y="888830"/>
                  </a:lnTo>
                  <a:lnTo>
                    <a:pt x="546884" y="885958"/>
                  </a:lnTo>
                  <a:close/>
                </a:path>
                <a:path w="867409" h="1292225">
                  <a:moveTo>
                    <a:pt x="546884" y="805506"/>
                  </a:moveTo>
                  <a:lnTo>
                    <a:pt x="546884" y="803591"/>
                  </a:lnTo>
                  <a:lnTo>
                    <a:pt x="543046" y="801676"/>
                  </a:lnTo>
                  <a:lnTo>
                    <a:pt x="540499" y="801676"/>
                  </a:lnTo>
                  <a:lnTo>
                    <a:pt x="536678" y="801676"/>
                  </a:lnTo>
                  <a:lnTo>
                    <a:pt x="534131" y="803591"/>
                  </a:lnTo>
                  <a:lnTo>
                    <a:pt x="534131" y="805506"/>
                  </a:lnTo>
                  <a:lnTo>
                    <a:pt x="534131" y="808377"/>
                  </a:lnTo>
                  <a:lnTo>
                    <a:pt x="536678" y="810305"/>
                  </a:lnTo>
                  <a:lnTo>
                    <a:pt x="540499" y="810305"/>
                  </a:lnTo>
                  <a:lnTo>
                    <a:pt x="543046" y="810305"/>
                  </a:lnTo>
                  <a:lnTo>
                    <a:pt x="546884" y="808377"/>
                  </a:lnTo>
                  <a:lnTo>
                    <a:pt x="546884" y="805506"/>
                  </a:lnTo>
                  <a:close/>
                </a:path>
                <a:path w="867409" h="1292225">
                  <a:moveTo>
                    <a:pt x="546884" y="726023"/>
                  </a:moveTo>
                  <a:lnTo>
                    <a:pt x="546884" y="723139"/>
                  </a:lnTo>
                  <a:lnTo>
                    <a:pt x="543046" y="721224"/>
                  </a:lnTo>
                  <a:lnTo>
                    <a:pt x="540499" y="721224"/>
                  </a:lnTo>
                  <a:lnTo>
                    <a:pt x="536678" y="721224"/>
                  </a:lnTo>
                  <a:lnTo>
                    <a:pt x="534131" y="723139"/>
                  </a:lnTo>
                  <a:lnTo>
                    <a:pt x="534131" y="726023"/>
                  </a:lnTo>
                  <a:lnTo>
                    <a:pt x="534131" y="727938"/>
                  </a:lnTo>
                  <a:lnTo>
                    <a:pt x="536678" y="729853"/>
                  </a:lnTo>
                  <a:lnTo>
                    <a:pt x="540499" y="729853"/>
                  </a:lnTo>
                  <a:lnTo>
                    <a:pt x="543046" y="729853"/>
                  </a:lnTo>
                  <a:lnTo>
                    <a:pt x="546884" y="727938"/>
                  </a:lnTo>
                  <a:lnTo>
                    <a:pt x="546884" y="726023"/>
                  </a:lnTo>
                  <a:close/>
                </a:path>
                <a:path w="867409" h="1292225">
                  <a:moveTo>
                    <a:pt x="546884" y="645571"/>
                  </a:moveTo>
                  <a:lnTo>
                    <a:pt x="546884" y="642699"/>
                  </a:lnTo>
                  <a:lnTo>
                    <a:pt x="543046" y="640784"/>
                  </a:lnTo>
                  <a:lnTo>
                    <a:pt x="540499" y="640784"/>
                  </a:lnTo>
                  <a:lnTo>
                    <a:pt x="536678" y="640784"/>
                  </a:lnTo>
                  <a:lnTo>
                    <a:pt x="534131" y="642699"/>
                  </a:lnTo>
                  <a:lnTo>
                    <a:pt x="534131" y="645571"/>
                  </a:lnTo>
                  <a:lnTo>
                    <a:pt x="534131" y="647486"/>
                  </a:lnTo>
                  <a:lnTo>
                    <a:pt x="536678" y="650358"/>
                  </a:lnTo>
                  <a:lnTo>
                    <a:pt x="540499" y="650358"/>
                  </a:lnTo>
                  <a:lnTo>
                    <a:pt x="543046" y="650358"/>
                  </a:lnTo>
                  <a:lnTo>
                    <a:pt x="546884" y="647486"/>
                  </a:lnTo>
                  <a:lnTo>
                    <a:pt x="546884" y="645571"/>
                  </a:lnTo>
                  <a:close/>
                </a:path>
                <a:path w="867409" h="1292225">
                  <a:moveTo>
                    <a:pt x="546884" y="565119"/>
                  </a:moveTo>
                  <a:lnTo>
                    <a:pt x="546884" y="563204"/>
                  </a:lnTo>
                  <a:lnTo>
                    <a:pt x="543046" y="560332"/>
                  </a:lnTo>
                  <a:lnTo>
                    <a:pt x="540499" y="560332"/>
                  </a:lnTo>
                  <a:lnTo>
                    <a:pt x="536678" y="560332"/>
                  </a:lnTo>
                  <a:lnTo>
                    <a:pt x="534131" y="563204"/>
                  </a:lnTo>
                  <a:lnTo>
                    <a:pt x="534131" y="565119"/>
                  </a:lnTo>
                  <a:lnTo>
                    <a:pt x="534131" y="567991"/>
                  </a:lnTo>
                  <a:lnTo>
                    <a:pt x="536678" y="569905"/>
                  </a:lnTo>
                  <a:lnTo>
                    <a:pt x="540499" y="569905"/>
                  </a:lnTo>
                  <a:lnTo>
                    <a:pt x="543046" y="569905"/>
                  </a:lnTo>
                  <a:lnTo>
                    <a:pt x="546884" y="567991"/>
                  </a:lnTo>
                  <a:lnTo>
                    <a:pt x="546884" y="565119"/>
                  </a:lnTo>
                  <a:close/>
                </a:path>
                <a:path w="867409" h="1292225">
                  <a:moveTo>
                    <a:pt x="546884" y="484666"/>
                  </a:moveTo>
                  <a:lnTo>
                    <a:pt x="546884" y="482752"/>
                  </a:lnTo>
                  <a:lnTo>
                    <a:pt x="543046" y="480837"/>
                  </a:lnTo>
                  <a:lnTo>
                    <a:pt x="540499" y="480837"/>
                  </a:lnTo>
                  <a:lnTo>
                    <a:pt x="536678" y="480837"/>
                  </a:lnTo>
                  <a:lnTo>
                    <a:pt x="534131" y="482752"/>
                  </a:lnTo>
                  <a:lnTo>
                    <a:pt x="534131" y="484666"/>
                  </a:lnTo>
                  <a:lnTo>
                    <a:pt x="534131" y="487538"/>
                  </a:lnTo>
                  <a:lnTo>
                    <a:pt x="536678" y="489453"/>
                  </a:lnTo>
                  <a:lnTo>
                    <a:pt x="540499" y="489453"/>
                  </a:lnTo>
                  <a:lnTo>
                    <a:pt x="543046" y="489453"/>
                  </a:lnTo>
                  <a:lnTo>
                    <a:pt x="546884" y="487538"/>
                  </a:lnTo>
                  <a:lnTo>
                    <a:pt x="546884" y="484666"/>
                  </a:lnTo>
                  <a:close/>
                </a:path>
                <a:path w="867409" h="1292225">
                  <a:moveTo>
                    <a:pt x="546884" y="405171"/>
                  </a:moveTo>
                  <a:lnTo>
                    <a:pt x="546884" y="402300"/>
                  </a:lnTo>
                  <a:lnTo>
                    <a:pt x="543046" y="400385"/>
                  </a:lnTo>
                  <a:lnTo>
                    <a:pt x="540499" y="400385"/>
                  </a:lnTo>
                  <a:lnTo>
                    <a:pt x="536678" y="400385"/>
                  </a:lnTo>
                  <a:lnTo>
                    <a:pt x="534130" y="402300"/>
                  </a:lnTo>
                  <a:lnTo>
                    <a:pt x="543046" y="409013"/>
                  </a:lnTo>
                  <a:lnTo>
                    <a:pt x="546884" y="407099"/>
                  </a:lnTo>
                  <a:lnTo>
                    <a:pt x="546884" y="405171"/>
                  </a:lnTo>
                  <a:close/>
                </a:path>
                <a:path w="867409" h="1292225">
                  <a:moveTo>
                    <a:pt x="546884" y="324732"/>
                  </a:moveTo>
                  <a:lnTo>
                    <a:pt x="546884" y="321860"/>
                  </a:lnTo>
                  <a:lnTo>
                    <a:pt x="543046" y="319933"/>
                  </a:lnTo>
                  <a:lnTo>
                    <a:pt x="540499" y="319933"/>
                  </a:lnTo>
                  <a:lnTo>
                    <a:pt x="536678" y="319933"/>
                  </a:lnTo>
                  <a:lnTo>
                    <a:pt x="534130" y="321860"/>
                  </a:lnTo>
                  <a:lnTo>
                    <a:pt x="534130" y="324732"/>
                  </a:lnTo>
                  <a:lnTo>
                    <a:pt x="534130" y="326647"/>
                  </a:lnTo>
                  <a:lnTo>
                    <a:pt x="536678" y="328561"/>
                  </a:lnTo>
                  <a:lnTo>
                    <a:pt x="540499" y="328561"/>
                  </a:lnTo>
                  <a:lnTo>
                    <a:pt x="543046" y="328561"/>
                  </a:lnTo>
                  <a:lnTo>
                    <a:pt x="546884" y="326647"/>
                  </a:lnTo>
                  <a:lnTo>
                    <a:pt x="546884" y="324732"/>
                  </a:lnTo>
                  <a:close/>
                </a:path>
                <a:path w="867409" h="1292225">
                  <a:moveTo>
                    <a:pt x="546884" y="244280"/>
                  </a:moveTo>
                  <a:lnTo>
                    <a:pt x="546884" y="241408"/>
                  </a:lnTo>
                  <a:lnTo>
                    <a:pt x="543046" y="239493"/>
                  </a:lnTo>
                  <a:lnTo>
                    <a:pt x="540499" y="239493"/>
                  </a:lnTo>
                  <a:lnTo>
                    <a:pt x="536678" y="239493"/>
                  </a:lnTo>
                  <a:lnTo>
                    <a:pt x="534130" y="241408"/>
                  </a:lnTo>
                  <a:lnTo>
                    <a:pt x="534130" y="244280"/>
                  </a:lnTo>
                  <a:lnTo>
                    <a:pt x="534130" y="247152"/>
                  </a:lnTo>
                  <a:lnTo>
                    <a:pt x="536678" y="249066"/>
                  </a:lnTo>
                  <a:lnTo>
                    <a:pt x="540499" y="249066"/>
                  </a:lnTo>
                  <a:lnTo>
                    <a:pt x="543046" y="249066"/>
                  </a:lnTo>
                  <a:lnTo>
                    <a:pt x="546884" y="247152"/>
                  </a:lnTo>
                  <a:lnTo>
                    <a:pt x="546884" y="244280"/>
                  </a:lnTo>
                  <a:close/>
                </a:path>
                <a:path w="867409" h="1292225">
                  <a:moveTo>
                    <a:pt x="546884" y="163827"/>
                  </a:moveTo>
                  <a:lnTo>
                    <a:pt x="546884" y="161913"/>
                  </a:lnTo>
                  <a:lnTo>
                    <a:pt x="543046" y="159998"/>
                  </a:lnTo>
                  <a:lnTo>
                    <a:pt x="540499" y="159998"/>
                  </a:lnTo>
                  <a:lnTo>
                    <a:pt x="536678" y="159998"/>
                  </a:lnTo>
                  <a:lnTo>
                    <a:pt x="534130" y="161913"/>
                  </a:lnTo>
                  <a:lnTo>
                    <a:pt x="543046" y="168614"/>
                  </a:lnTo>
                  <a:lnTo>
                    <a:pt x="546884" y="166699"/>
                  </a:lnTo>
                  <a:lnTo>
                    <a:pt x="546884" y="163827"/>
                  </a:lnTo>
                  <a:close/>
                </a:path>
                <a:path w="867409" h="1292225">
                  <a:moveTo>
                    <a:pt x="546884" y="84332"/>
                  </a:moveTo>
                  <a:lnTo>
                    <a:pt x="546884" y="81460"/>
                  </a:lnTo>
                  <a:lnTo>
                    <a:pt x="543046" y="79546"/>
                  </a:lnTo>
                  <a:lnTo>
                    <a:pt x="540499" y="79546"/>
                  </a:lnTo>
                  <a:lnTo>
                    <a:pt x="536678" y="79546"/>
                  </a:lnTo>
                  <a:lnTo>
                    <a:pt x="534130" y="81460"/>
                  </a:lnTo>
                  <a:lnTo>
                    <a:pt x="543046" y="88162"/>
                  </a:lnTo>
                  <a:lnTo>
                    <a:pt x="546884" y="86247"/>
                  </a:lnTo>
                  <a:lnTo>
                    <a:pt x="546884" y="84332"/>
                  </a:lnTo>
                  <a:close/>
                </a:path>
                <a:path w="867409" h="1292225">
                  <a:moveTo>
                    <a:pt x="546884" y="3829"/>
                  </a:moveTo>
                  <a:lnTo>
                    <a:pt x="546884" y="1021"/>
                  </a:lnTo>
                  <a:lnTo>
                    <a:pt x="543046" y="0"/>
                  </a:lnTo>
                  <a:lnTo>
                    <a:pt x="540499" y="0"/>
                  </a:lnTo>
                  <a:lnTo>
                    <a:pt x="536678" y="0"/>
                  </a:lnTo>
                  <a:lnTo>
                    <a:pt x="534130" y="1021"/>
                  </a:lnTo>
                  <a:lnTo>
                    <a:pt x="534130" y="3829"/>
                  </a:lnTo>
                  <a:lnTo>
                    <a:pt x="534130" y="5744"/>
                  </a:lnTo>
                  <a:lnTo>
                    <a:pt x="536678" y="7658"/>
                  </a:lnTo>
                  <a:lnTo>
                    <a:pt x="540499" y="7658"/>
                  </a:lnTo>
                  <a:lnTo>
                    <a:pt x="543046" y="7658"/>
                  </a:lnTo>
                  <a:lnTo>
                    <a:pt x="546884" y="5744"/>
                  </a:lnTo>
                  <a:lnTo>
                    <a:pt x="546884" y="3829"/>
                  </a:lnTo>
                  <a:close/>
                </a:path>
                <a:path w="867409" h="1292225">
                  <a:moveTo>
                    <a:pt x="439796" y="1287250"/>
                  </a:moveTo>
                  <a:lnTo>
                    <a:pt x="439796" y="1284377"/>
                  </a:lnTo>
                  <a:lnTo>
                    <a:pt x="437249" y="1282461"/>
                  </a:lnTo>
                  <a:lnTo>
                    <a:pt x="433428" y="1282461"/>
                  </a:lnTo>
                  <a:lnTo>
                    <a:pt x="430880" y="1282461"/>
                  </a:lnTo>
                  <a:lnTo>
                    <a:pt x="427042" y="1284377"/>
                  </a:lnTo>
                  <a:lnTo>
                    <a:pt x="427042" y="1287250"/>
                  </a:lnTo>
                  <a:lnTo>
                    <a:pt x="427042" y="1290123"/>
                  </a:lnTo>
                  <a:lnTo>
                    <a:pt x="430880" y="1292039"/>
                  </a:lnTo>
                  <a:lnTo>
                    <a:pt x="433428" y="1292039"/>
                  </a:lnTo>
                  <a:lnTo>
                    <a:pt x="437249" y="1292039"/>
                  </a:lnTo>
                  <a:lnTo>
                    <a:pt x="439796" y="1290123"/>
                  </a:lnTo>
                  <a:lnTo>
                    <a:pt x="439796" y="1287250"/>
                  </a:lnTo>
                  <a:close/>
                </a:path>
                <a:path w="867409" h="1292225">
                  <a:moveTo>
                    <a:pt x="433428" y="1202969"/>
                  </a:moveTo>
                  <a:lnTo>
                    <a:pt x="430880" y="1202969"/>
                  </a:lnTo>
                  <a:lnTo>
                    <a:pt x="427042" y="1204885"/>
                  </a:lnTo>
                  <a:lnTo>
                    <a:pt x="437249" y="1211589"/>
                  </a:lnTo>
                  <a:lnTo>
                    <a:pt x="439796" y="1209674"/>
                  </a:lnTo>
                  <a:lnTo>
                    <a:pt x="439796" y="1206801"/>
                  </a:lnTo>
                  <a:lnTo>
                    <a:pt x="439796" y="1204885"/>
                  </a:lnTo>
                  <a:lnTo>
                    <a:pt x="437249" y="1202969"/>
                  </a:lnTo>
                  <a:lnTo>
                    <a:pt x="433428" y="1202969"/>
                  </a:lnTo>
                  <a:close/>
                </a:path>
                <a:path w="867409" h="1292225">
                  <a:moveTo>
                    <a:pt x="439796" y="1126345"/>
                  </a:moveTo>
                  <a:lnTo>
                    <a:pt x="439796" y="1124430"/>
                  </a:lnTo>
                  <a:lnTo>
                    <a:pt x="437248" y="1122515"/>
                  </a:lnTo>
                  <a:lnTo>
                    <a:pt x="433428" y="1122515"/>
                  </a:lnTo>
                  <a:lnTo>
                    <a:pt x="430880" y="1122515"/>
                  </a:lnTo>
                  <a:lnTo>
                    <a:pt x="427042" y="1124430"/>
                  </a:lnTo>
                  <a:lnTo>
                    <a:pt x="437248" y="1131144"/>
                  </a:lnTo>
                  <a:lnTo>
                    <a:pt x="439796" y="1129229"/>
                  </a:lnTo>
                  <a:lnTo>
                    <a:pt x="439796" y="1126345"/>
                  </a:lnTo>
                  <a:close/>
                </a:path>
                <a:path w="867409" h="1292225">
                  <a:moveTo>
                    <a:pt x="439796" y="1046862"/>
                  </a:moveTo>
                  <a:lnTo>
                    <a:pt x="439796" y="1043990"/>
                  </a:lnTo>
                  <a:lnTo>
                    <a:pt x="437248" y="1042076"/>
                  </a:lnTo>
                  <a:lnTo>
                    <a:pt x="433427" y="1042076"/>
                  </a:lnTo>
                  <a:lnTo>
                    <a:pt x="430880" y="1042076"/>
                  </a:lnTo>
                  <a:lnTo>
                    <a:pt x="427042" y="1043990"/>
                  </a:lnTo>
                  <a:lnTo>
                    <a:pt x="427042" y="1046862"/>
                  </a:lnTo>
                  <a:lnTo>
                    <a:pt x="427042" y="1048777"/>
                  </a:lnTo>
                  <a:lnTo>
                    <a:pt x="430880" y="1050692"/>
                  </a:lnTo>
                  <a:lnTo>
                    <a:pt x="433428" y="1050692"/>
                  </a:lnTo>
                  <a:lnTo>
                    <a:pt x="437248" y="1050692"/>
                  </a:lnTo>
                  <a:lnTo>
                    <a:pt x="439796" y="1048777"/>
                  </a:lnTo>
                  <a:lnTo>
                    <a:pt x="439796" y="1046862"/>
                  </a:lnTo>
                  <a:close/>
                </a:path>
                <a:path w="867409" h="1292225">
                  <a:moveTo>
                    <a:pt x="427042" y="966410"/>
                  </a:moveTo>
                  <a:lnTo>
                    <a:pt x="427042" y="968325"/>
                  </a:lnTo>
                  <a:lnTo>
                    <a:pt x="430880" y="971197"/>
                  </a:lnTo>
                  <a:lnTo>
                    <a:pt x="433427" y="971197"/>
                  </a:lnTo>
                  <a:lnTo>
                    <a:pt x="437248" y="971197"/>
                  </a:lnTo>
                  <a:lnTo>
                    <a:pt x="439796" y="968325"/>
                  </a:lnTo>
                  <a:lnTo>
                    <a:pt x="439796" y="966410"/>
                  </a:lnTo>
                  <a:lnTo>
                    <a:pt x="439796" y="963538"/>
                  </a:lnTo>
                  <a:lnTo>
                    <a:pt x="437248" y="961624"/>
                  </a:lnTo>
                  <a:lnTo>
                    <a:pt x="433427" y="961624"/>
                  </a:lnTo>
                  <a:lnTo>
                    <a:pt x="430880" y="961624"/>
                  </a:lnTo>
                  <a:lnTo>
                    <a:pt x="427042" y="963538"/>
                  </a:lnTo>
                  <a:lnTo>
                    <a:pt x="427042" y="966410"/>
                  </a:lnTo>
                  <a:close/>
                </a:path>
                <a:path w="867409" h="1292225">
                  <a:moveTo>
                    <a:pt x="439796" y="885958"/>
                  </a:moveTo>
                  <a:lnTo>
                    <a:pt x="439796" y="884043"/>
                  </a:lnTo>
                  <a:lnTo>
                    <a:pt x="437248" y="881171"/>
                  </a:lnTo>
                  <a:lnTo>
                    <a:pt x="433427" y="881171"/>
                  </a:lnTo>
                  <a:lnTo>
                    <a:pt x="430880" y="881171"/>
                  </a:lnTo>
                  <a:lnTo>
                    <a:pt x="427042" y="884043"/>
                  </a:lnTo>
                  <a:lnTo>
                    <a:pt x="437248" y="890744"/>
                  </a:lnTo>
                  <a:lnTo>
                    <a:pt x="439796" y="888830"/>
                  </a:lnTo>
                  <a:lnTo>
                    <a:pt x="439796" y="885958"/>
                  </a:lnTo>
                  <a:close/>
                </a:path>
                <a:path w="867409" h="1292225">
                  <a:moveTo>
                    <a:pt x="439796" y="805506"/>
                  </a:moveTo>
                  <a:lnTo>
                    <a:pt x="439796" y="803591"/>
                  </a:lnTo>
                  <a:lnTo>
                    <a:pt x="437248" y="801676"/>
                  </a:lnTo>
                  <a:lnTo>
                    <a:pt x="433427" y="801676"/>
                  </a:lnTo>
                  <a:lnTo>
                    <a:pt x="430880" y="801676"/>
                  </a:lnTo>
                  <a:lnTo>
                    <a:pt x="427042" y="803591"/>
                  </a:lnTo>
                  <a:lnTo>
                    <a:pt x="427042" y="805506"/>
                  </a:lnTo>
                  <a:lnTo>
                    <a:pt x="427042" y="808377"/>
                  </a:lnTo>
                  <a:lnTo>
                    <a:pt x="430880" y="810305"/>
                  </a:lnTo>
                  <a:lnTo>
                    <a:pt x="433427" y="810305"/>
                  </a:lnTo>
                  <a:lnTo>
                    <a:pt x="437248" y="810305"/>
                  </a:lnTo>
                  <a:lnTo>
                    <a:pt x="439796" y="808377"/>
                  </a:lnTo>
                  <a:lnTo>
                    <a:pt x="439796" y="805506"/>
                  </a:lnTo>
                  <a:close/>
                </a:path>
                <a:path w="867409" h="1292225">
                  <a:moveTo>
                    <a:pt x="427042" y="726023"/>
                  </a:moveTo>
                  <a:lnTo>
                    <a:pt x="427042" y="727938"/>
                  </a:lnTo>
                  <a:lnTo>
                    <a:pt x="430880" y="729853"/>
                  </a:lnTo>
                  <a:lnTo>
                    <a:pt x="433427" y="729853"/>
                  </a:lnTo>
                  <a:lnTo>
                    <a:pt x="437248" y="729853"/>
                  </a:lnTo>
                  <a:lnTo>
                    <a:pt x="439796" y="727938"/>
                  </a:lnTo>
                  <a:lnTo>
                    <a:pt x="439796" y="726023"/>
                  </a:lnTo>
                  <a:lnTo>
                    <a:pt x="439796" y="723139"/>
                  </a:lnTo>
                  <a:lnTo>
                    <a:pt x="437248" y="721224"/>
                  </a:lnTo>
                  <a:lnTo>
                    <a:pt x="433427" y="721224"/>
                  </a:lnTo>
                  <a:lnTo>
                    <a:pt x="430880" y="721224"/>
                  </a:lnTo>
                  <a:lnTo>
                    <a:pt x="427042" y="723139"/>
                  </a:lnTo>
                  <a:lnTo>
                    <a:pt x="427042" y="726023"/>
                  </a:lnTo>
                  <a:close/>
                </a:path>
                <a:path w="867409" h="1292225">
                  <a:moveTo>
                    <a:pt x="439796" y="645571"/>
                  </a:moveTo>
                  <a:lnTo>
                    <a:pt x="439796" y="642699"/>
                  </a:lnTo>
                  <a:lnTo>
                    <a:pt x="437248" y="640784"/>
                  </a:lnTo>
                  <a:lnTo>
                    <a:pt x="433427" y="640784"/>
                  </a:lnTo>
                  <a:lnTo>
                    <a:pt x="430880" y="640784"/>
                  </a:lnTo>
                  <a:lnTo>
                    <a:pt x="427042" y="642699"/>
                  </a:lnTo>
                  <a:lnTo>
                    <a:pt x="437248" y="650358"/>
                  </a:lnTo>
                  <a:lnTo>
                    <a:pt x="439796" y="647486"/>
                  </a:lnTo>
                  <a:lnTo>
                    <a:pt x="439796" y="645571"/>
                  </a:lnTo>
                  <a:close/>
                </a:path>
                <a:path w="867409" h="1292225">
                  <a:moveTo>
                    <a:pt x="439795" y="565119"/>
                  </a:moveTo>
                  <a:lnTo>
                    <a:pt x="439795" y="563204"/>
                  </a:lnTo>
                  <a:lnTo>
                    <a:pt x="437248" y="560332"/>
                  </a:lnTo>
                  <a:lnTo>
                    <a:pt x="433427" y="560332"/>
                  </a:lnTo>
                  <a:lnTo>
                    <a:pt x="430880" y="560332"/>
                  </a:lnTo>
                  <a:lnTo>
                    <a:pt x="427042" y="563204"/>
                  </a:lnTo>
                  <a:lnTo>
                    <a:pt x="427042" y="565119"/>
                  </a:lnTo>
                  <a:lnTo>
                    <a:pt x="427042" y="567991"/>
                  </a:lnTo>
                  <a:lnTo>
                    <a:pt x="430880" y="569905"/>
                  </a:lnTo>
                  <a:lnTo>
                    <a:pt x="433427" y="569905"/>
                  </a:lnTo>
                  <a:lnTo>
                    <a:pt x="437248" y="569905"/>
                  </a:lnTo>
                  <a:lnTo>
                    <a:pt x="439795" y="567991"/>
                  </a:lnTo>
                  <a:lnTo>
                    <a:pt x="439795" y="565119"/>
                  </a:lnTo>
                  <a:close/>
                </a:path>
                <a:path w="867409" h="1292225">
                  <a:moveTo>
                    <a:pt x="439795" y="484666"/>
                  </a:moveTo>
                  <a:lnTo>
                    <a:pt x="439795" y="482752"/>
                  </a:lnTo>
                  <a:lnTo>
                    <a:pt x="437248" y="480837"/>
                  </a:lnTo>
                  <a:lnTo>
                    <a:pt x="433427" y="480837"/>
                  </a:lnTo>
                  <a:lnTo>
                    <a:pt x="430880" y="480837"/>
                  </a:lnTo>
                  <a:lnTo>
                    <a:pt x="427042" y="482752"/>
                  </a:lnTo>
                  <a:lnTo>
                    <a:pt x="437248" y="489453"/>
                  </a:lnTo>
                  <a:lnTo>
                    <a:pt x="439795" y="487538"/>
                  </a:lnTo>
                  <a:lnTo>
                    <a:pt x="439795" y="484666"/>
                  </a:lnTo>
                  <a:close/>
                </a:path>
                <a:path w="867409" h="1292225">
                  <a:moveTo>
                    <a:pt x="439795" y="405171"/>
                  </a:moveTo>
                  <a:lnTo>
                    <a:pt x="439795" y="402299"/>
                  </a:lnTo>
                  <a:lnTo>
                    <a:pt x="437248" y="400385"/>
                  </a:lnTo>
                  <a:lnTo>
                    <a:pt x="433427" y="400385"/>
                  </a:lnTo>
                  <a:lnTo>
                    <a:pt x="430880" y="400385"/>
                  </a:lnTo>
                  <a:lnTo>
                    <a:pt x="427042" y="402299"/>
                  </a:lnTo>
                  <a:lnTo>
                    <a:pt x="437248" y="409013"/>
                  </a:lnTo>
                  <a:lnTo>
                    <a:pt x="439795" y="407099"/>
                  </a:lnTo>
                  <a:lnTo>
                    <a:pt x="439795" y="405171"/>
                  </a:lnTo>
                  <a:close/>
                </a:path>
                <a:path w="867409" h="1292225">
                  <a:moveTo>
                    <a:pt x="439795" y="324732"/>
                  </a:moveTo>
                  <a:lnTo>
                    <a:pt x="439795" y="321860"/>
                  </a:lnTo>
                  <a:lnTo>
                    <a:pt x="437248" y="319933"/>
                  </a:lnTo>
                  <a:lnTo>
                    <a:pt x="433427" y="319933"/>
                  </a:lnTo>
                  <a:lnTo>
                    <a:pt x="430880" y="319933"/>
                  </a:lnTo>
                  <a:lnTo>
                    <a:pt x="427042" y="321860"/>
                  </a:lnTo>
                  <a:lnTo>
                    <a:pt x="427042" y="324732"/>
                  </a:lnTo>
                  <a:lnTo>
                    <a:pt x="427042" y="326646"/>
                  </a:lnTo>
                  <a:lnTo>
                    <a:pt x="430880" y="328561"/>
                  </a:lnTo>
                  <a:lnTo>
                    <a:pt x="433427" y="328561"/>
                  </a:lnTo>
                  <a:lnTo>
                    <a:pt x="437248" y="328561"/>
                  </a:lnTo>
                  <a:lnTo>
                    <a:pt x="439795" y="326646"/>
                  </a:lnTo>
                  <a:lnTo>
                    <a:pt x="439795" y="324732"/>
                  </a:lnTo>
                  <a:close/>
                </a:path>
                <a:path w="867409" h="1292225">
                  <a:moveTo>
                    <a:pt x="427042" y="244280"/>
                  </a:moveTo>
                  <a:lnTo>
                    <a:pt x="427042" y="247151"/>
                  </a:lnTo>
                  <a:lnTo>
                    <a:pt x="430880" y="249066"/>
                  </a:lnTo>
                  <a:lnTo>
                    <a:pt x="433427" y="249066"/>
                  </a:lnTo>
                  <a:lnTo>
                    <a:pt x="437248" y="249066"/>
                  </a:lnTo>
                  <a:lnTo>
                    <a:pt x="439795" y="247151"/>
                  </a:lnTo>
                  <a:lnTo>
                    <a:pt x="439795" y="244280"/>
                  </a:lnTo>
                  <a:lnTo>
                    <a:pt x="439795" y="241408"/>
                  </a:lnTo>
                  <a:lnTo>
                    <a:pt x="437248" y="239493"/>
                  </a:lnTo>
                  <a:lnTo>
                    <a:pt x="433427" y="239493"/>
                  </a:lnTo>
                  <a:lnTo>
                    <a:pt x="430880" y="239493"/>
                  </a:lnTo>
                  <a:lnTo>
                    <a:pt x="427042" y="241408"/>
                  </a:lnTo>
                  <a:lnTo>
                    <a:pt x="427042" y="244280"/>
                  </a:lnTo>
                  <a:close/>
                </a:path>
                <a:path w="867409" h="1292225">
                  <a:moveTo>
                    <a:pt x="439795" y="163827"/>
                  </a:moveTo>
                  <a:lnTo>
                    <a:pt x="439795" y="161913"/>
                  </a:lnTo>
                  <a:lnTo>
                    <a:pt x="437248" y="159998"/>
                  </a:lnTo>
                  <a:lnTo>
                    <a:pt x="433427" y="159998"/>
                  </a:lnTo>
                  <a:lnTo>
                    <a:pt x="430880" y="159998"/>
                  </a:lnTo>
                  <a:lnTo>
                    <a:pt x="427042" y="161913"/>
                  </a:lnTo>
                  <a:lnTo>
                    <a:pt x="437248" y="168614"/>
                  </a:lnTo>
                  <a:lnTo>
                    <a:pt x="439795" y="166699"/>
                  </a:lnTo>
                  <a:lnTo>
                    <a:pt x="439795" y="163827"/>
                  </a:lnTo>
                  <a:close/>
                </a:path>
                <a:path w="867409" h="1292225">
                  <a:moveTo>
                    <a:pt x="439795" y="84332"/>
                  </a:moveTo>
                  <a:lnTo>
                    <a:pt x="439795" y="81460"/>
                  </a:lnTo>
                  <a:lnTo>
                    <a:pt x="437248" y="79546"/>
                  </a:lnTo>
                  <a:lnTo>
                    <a:pt x="433427" y="79546"/>
                  </a:lnTo>
                  <a:lnTo>
                    <a:pt x="430880" y="79546"/>
                  </a:lnTo>
                  <a:lnTo>
                    <a:pt x="427042" y="81460"/>
                  </a:lnTo>
                  <a:lnTo>
                    <a:pt x="437248" y="88162"/>
                  </a:lnTo>
                  <a:lnTo>
                    <a:pt x="439795" y="86247"/>
                  </a:lnTo>
                  <a:lnTo>
                    <a:pt x="439795" y="84332"/>
                  </a:lnTo>
                  <a:close/>
                </a:path>
                <a:path w="867409" h="1292225">
                  <a:moveTo>
                    <a:pt x="427042" y="3829"/>
                  </a:moveTo>
                  <a:lnTo>
                    <a:pt x="427042" y="5744"/>
                  </a:lnTo>
                  <a:lnTo>
                    <a:pt x="430880" y="7658"/>
                  </a:lnTo>
                  <a:lnTo>
                    <a:pt x="433427" y="7658"/>
                  </a:lnTo>
                  <a:lnTo>
                    <a:pt x="437248" y="7658"/>
                  </a:lnTo>
                  <a:lnTo>
                    <a:pt x="439795" y="5744"/>
                  </a:lnTo>
                  <a:lnTo>
                    <a:pt x="439795" y="3829"/>
                  </a:lnTo>
                  <a:lnTo>
                    <a:pt x="439795" y="1021"/>
                  </a:lnTo>
                  <a:lnTo>
                    <a:pt x="437248" y="0"/>
                  </a:lnTo>
                  <a:lnTo>
                    <a:pt x="433427" y="0"/>
                  </a:lnTo>
                  <a:lnTo>
                    <a:pt x="430880" y="0"/>
                  </a:lnTo>
                  <a:lnTo>
                    <a:pt x="427042" y="1021"/>
                  </a:lnTo>
                  <a:lnTo>
                    <a:pt x="427042" y="3829"/>
                  </a:lnTo>
                  <a:close/>
                </a:path>
                <a:path w="867409" h="1292225">
                  <a:moveTo>
                    <a:pt x="332724" y="1287250"/>
                  </a:moveTo>
                  <a:lnTo>
                    <a:pt x="332724" y="1284377"/>
                  </a:lnTo>
                  <a:lnTo>
                    <a:pt x="330160" y="1282461"/>
                  </a:lnTo>
                  <a:lnTo>
                    <a:pt x="326339" y="1282461"/>
                  </a:lnTo>
                  <a:lnTo>
                    <a:pt x="323792" y="1282461"/>
                  </a:lnTo>
                  <a:lnTo>
                    <a:pt x="321244" y="1284377"/>
                  </a:lnTo>
                  <a:lnTo>
                    <a:pt x="330160" y="1292039"/>
                  </a:lnTo>
                  <a:lnTo>
                    <a:pt x="332724" y="1290123"/>
                  </a:lnTo>
                  <a:lnTo>
                    <a:pt x="332724" y="1287250"/>
                  </a:lnTo>
                  <a:close/>
                </a:path>
                <a:path w="867409" h="1292225">
                  <a:moveTo>
                    <a:pt x="332724" y="1206801"/>
                  </a:moveTo>
                  <a:lnTo>
                    <a:pt x="332724" y="1204885"/>
                  </a:lnTo>
                  <a:lnTo>
                    <a:pt x="330160" y="1202969"/>
                  </a:lnTo>
                  <a:lnTo>
                    <a:pt x="326339" y="1202969"/>
                  </a:lnTo>
                  <a:lnTo>
                    <a:pt x="323792" y="1202969"/>
                  </a:lnTo>
                  <a:lnTo>
                    <a:pt x="321244" y="1204885"/>
                  </a:lnTo>
                  <a:lnTo>
                    <a:pt x="330160" y="1211589"/>
                  </a:lnTo>
                  <a:lnTo>
                    <a:pt x="332724" y="1209674"/>
                  </a:lnTo>
                  <a:lnTo>
                    <a:pt x="332724" y="1206801"/>
                  </a:lnTo>
                  <a:close/>
                </a:path>
                <a:path w="867409" h="1292225">
                  <a:moveTo>
                    <a:pt x="332724" y="1126345"/>
                  </a:moveTo>
                  <a:lnTo>
                    <a:pt x="332724" y="1124430"/>
                  </a:lnTo>
                  <a:lnTo>
                    <a:pt x="330160" y="1122515"/>
                  </a:lnTo>
                  <a:lnTo>
                    <a:pt x="326339" y="1122515"/>
                  </a:lnTo>
                  <a:lnTo>
                    <a:pt x="323792" y="1122515"/>
                  </a:lnTo>
                  <a:lnTo>
                    <a:pt x="321244" y="1124430"/>
                  </a:lnTo>
                  <a:lnTo>
                    <a:pt x="321244" y="1126345"/>
                  </a:lnTo>
                  <a:lnTo>
                    <a:pt x="321244" y="1129229"/>
                  </a:lnTo>
                  <a:lnTo>
                    <a:pt x="323792" y="1131144"/>
                  </a:lnTo>
                  <a:lnTo>
                    <a:pt x="326339" y="1131144"/>
                  </a:lnTo>
                  <a:lnTo>
                    <a:pt x="330160" y="1131144"/>
                  </a:lnTo>
                  <a:lnTo>
                    <a:pt x="332724" y="1129229"/>
                  </a:lnTo>
                  <a:lnTo>
                    <a:pt x="332724" y="1126345"/>
                  </a:lnTo>
                  <a:close/>
                </a:path>
                <a:path w="867409" h="1292225">
                  <a:moveTo>
                    <a:pt x="332724" y="1046862"/>
                  </a:moveTo>
                  <a:lnTo>
                    <a:pt x="332724" y="1043990"/>
                  </a:lnTo>
                  <a:lnTo>
                    <a:pt x="330160" y="1042076"/>
                  </a:lnTo>
                  <a:lnTo>
                    <a:pt x="326339" y="1042076"/>
                  </a:lnTo>
                  <a:lnTo>
                    <a:pt x="323792" y="1042076"/>
                  </a:lnTo>
                  <a:lnTo>
                    <a:pt x="321244" y="1043990"/>
                  </a:lnTo>
                  <a:lnTo>
                    <a:pt x="330160" y="1050692"/>
                  </a:lnTo>
                  <a:lnTo>
                    <a:pt x="332724" y="1048777"/>
                  </a:lnTo>
                  <a:lnTo>
                    <a:pt x="332724" y="1046862"/>
                  </a:lnTo>
                  <a:close/>
                </a:path>
                <a:path w="867409" h="1292225">
                  <a:moveTo>
                    <a:pt x="332724" y="966410"/>
                  </a:moveTo>
                  <a:lnTo>
                    <a:pt x="332724" y="963538"/>
                  </a:lnTo>
                  <a:lnTo>
                    <a:pt x="330160" y="961624"/>
                  </a:lnTo>
                  <a:lnTo>
                    <a:pt x="326339" y="961624"/>
                  </a:lnTo>
                  <a:lnTo>
                    <a:pt x="323792" y="961624"/>
                  </a:lnTo>
                  <a:lnTo>
                    <a:pt x="321244" y="963538"/>
                  </a:lnTo>
                  <a:lnTo>
                    <a:pt x="330160" y="971197"/>
                  </a:lnTo>
                  <a:lnTo>
                    <a:pt x="332724" y="968325"/>
                  </a:lnTo>
                  <a:lnTo>
                    <a:pt x="332724" y="966410"/>
                  </a:lnTo>
                  <a:close/>
                </a:path>
                <a:path w="867409" h="1292225">
                  <a:moveTo>
                    <a:pt x="332724" y="885958"/>
                  </a:moveTo>
                  <a:lnTo>
                    <a:pt x="332724" y="884043"/>
                  </a:lnTo>
                  <a:lnTo>
                    <a:pt x="330160" y="881171"/>
                  </a:lnTo>
                  <a:lnTo>
                    <a:pt x="326339" y="881171"/>
                  </a:lnTo>
                  <a:lnTo>
                    <a:pt x="323792" y="881171"/>
                  </a:lnTo>
                  <a:lnTo>
                    <a:pt x="321244" y="884043"/>
                  </a:lnTo>
                  <a:lnTo>
                    <a:pt x="330160" y="890744"/>
                  </a:lnTo>
                  <a:lnTo>
                    <a:pt x="332724" y="888830"/>
                  </a:lnTo>
                  <a:lnTo>
                    <a:pt x="332724" y="885958"/>
                  </a:lnTo>
                  <a:close/>
                </a:path>
                <a:path w="867409" h="1292225">
                  <a:moveTo>
                    <a:pt x="332724" y="805505"/>
                  </a:moveTo>
                  <a:lnTo>
                    <a:pt x="332724" y="803591"/>
                  </a:lnTo>
                  <a:lnTo>
                    <a:pt x="330160" y="801676"/>
                  </a:lnTo>
                  <a:lnTo>
                    <a:pt x="326339" y="801676"/>
                  </a:lnTo>
                  <a:lnTo>
                    <a:pt x="323792" y="801676"/>
                  </a:lnTo>
                  <a:lnTo>
                    <a:pt x="321244" y="803591"/>
                  </a:lnTo>
                  <a:lnTo>
                    <a:pt x="321244" y="805505"/>
                  </a:lnTo>
                  <a:lnTo>
                    <a:pt x="321244" y="808377"/>
                  </a:lnTo>
                  <a:lnTo>
                    <a:pt x="323792" y="810305"/>
                  </a:lnTo>
                  <a:lnTo>
                    <a:pt x="326339" y="810305"/>
                  </a:lnTo>
                  <a:lnTo>
                    <a:pt x="330160" y="810305"/>
                  </a:lnTo>
                  <a:lnTo>
                    <a:pt x="332724" y="808377"/>
                  </a:lnTo>
                  <a:lnTo>
                    <a:pt x="332724" y="805505"/>
                  </a:lnTo>
                  <a:close/>
                </a:path>
                <a:path w="867409" h="1292225">
                  <a:moveTo>
                    <a:pt x="332724" y="726023"/>
                  </a:moveTo>
                  <a:lnTo>
                    <a:pt x="332724" y="723139"/>
                  </a:lnTo>
                  <a:lnTo>
                    <a:pt x="330160" y="721224"/>
                  </a:lnTo>
                  <a:lnTo>
                    <a:pt x="326339" y="721224"/>
                  </a:lnTo>
                  <a:lnTo>
                    <a:pt x="323791" y="721224"/>
                  </a:lnTo>
                  <a:lnTo>
                    <a:pt x="321244" y="723139"/>
                  </a:lnTo>
                  <a:lnTo>
                    <a:pt x="330160" y="729852"/>
                  </a:lnTo>
                  <a:lnTo>
                    <a:pt x="332724" y="727938"/>
                  </a:lnTo>
                  <a:lnTo>
                    <a:pt x="332724" y="726023"/>
                  </a:lnTo>
                  <a:close/>
                </a:path>
                <a:path w="867409" h="1292225">
                  <a:moveTo>
                    <a:pt x="332724" y="645571"/>
                  </a:moveTo>
                  <a:lnTo>
                    <a:pt x="332724" y="642699"/>
                  </a:lnTo>
                  <a:lnTo>
                    <a:pt x="330160" y="640784"/>
                  </a:lnTo>
                  <a:lnTo>
                    <a:pt x="326339" y="640784"/>
                  </a:lnTo>
                  <a:lnTo>
                    <a:pt x="323791" y="640784"/>
                  </a:lnTo>
                  <a:lnTo>
                    <a:pt x="321244" y="642699"/>
                  </a:lnTo>
                  <a:lnTo>
                    <a:pt x="330160" y="650357"/>
                  </a:lnTo>
                  <a:lnTo>
                    <a:pt x="332724" y="647486"/>
                  </a:lnTo>
                  <a:lnTo>
                    <a:pt x="332724" y="645571"/>
                  </a:lnTo>
                  <a:close/>
                </a:path>
                <a:path w="867409" h="1292225">
                  <a:moveTo>
                    <a:pt x="332724" y="565119"/>
                  </a:moveTo>
                  <a:lnTo>
                    <a:pt x="332724" y="563204"/>
                  </a:lnTo>
                  <a:lnTo>
                    <a:pt x="330160" y="560332"/>
                  </a:lnTo>
                  <a:lnTo>
                    <a:pt x="326339" y="560332"/>
                  </a:lnTo>
                  <a:lnTo>
                    <a:pt x="323791" y="560332"/>
                  </a:lnTo>
                  <a:lnTo>
                    <a:pt x="321244" y="563204"/>
                  </a:lnTo>
                  <a:lnTo>
                    <a:pt x="321244" y="565119"/>
                  </a:lnTo>
                  <a:lnTo>
                    <a:pt x="321244" y="567991"/>
                  </a:lnTo>
                  <a:lnTo>
                    <a:pt x="323791" y="569905"/>
                  </a:lnTo>
                  <a:lnTo>
                    <a:pt x="326339" y="569905"/>
                  </a:lnTo>
                  <a:lnTo>
                    <a:pt x="330160" y="569905"/>
                  </a:lnTo>
                  <a:lnTo>
                    <a:pt x="332724" y="567991"/>
                  </a:lnTo>
                  <a:lnTo>
                    <a:pt x="332724" y="565119"/>
                  </a:lnTo>
                  <a:close/>
                </a:path>
                <a:path w="867409" h="1292225">
                  <a:moveTo>
                    <a:pt x="332724" y="484666"/>
                  </a:moveTo>
                  <a:lnTo>
                    <a:pt x="332724" y="482752"/>
                  </a:lnTo>
                  <a:lnTo>
                    <a:pt x="330160" y="480837"/>
                  </a:lnTo>
                  <a:lnTo>
                    <a:pt x="326339" y="480837"/>
                  </a:lnTo>
                  <a:lnTo>
                    <a:pt x="323791" y="480837"/>
                  </a:lnTo>
                  <a:lnTo>
                    <a:pt x="321244" y="482752"/>
                  </a:lnTo>
                  <a:lnTo>
                    <a:pt x="330160" y="489453"/>
                  </a:lnTo>
                  <a:lnTo>
                    <a:pt x="332724" y="487538"/>
                  </a:lnTo>
                  <a:lnTo>
                    <a:pt x="332724" y="484666"/>
                  </a:lnTo>
                  <a:close/>
                </a:path>
                <a:path w="867409" h="1292225">
                  <a:moveTo>
                    <a:pt x="332724" y="405171"/>
                  </a:moveTo>
                  <a:lnTo>
                    <a:pt x="332724" y="402299"/>
                  </a:lnTo>
                  <a:lnTo>
                    <a:pt x="330160" y="400385"/>
                  </a:lnTo>
                  <a:lnTo>
                    <a:pt x="326339" y="400385"/>
                  </a:lnTo>
                  <a:lnTo>
                    <a:pt x="323791" y="400385"/>
                  </a:lnTo>
                  <a:lnTo>
                    <a:pt x="321244" y="402299"/>
                  </a:lnTo>
                  <a:lnTo>
                    <a:pt x="330160" y="409013"/>
                  </a:lnTo>
                  <a:lnTo>
                    <a:pt x="332724" y="407099"/>
                  </a:lnTo>
                  <a:lnTo>
                    <a:pt x="332724" y="405171"/>
                  </a:lnTo>
                  <a:close/>
                </a:path>
                <a:path w="867409" h="1292225">
                  <a:moveTo>
                    <a:pt x="332724" y="324732"/>
                  </a:moveTo>
                  <a:lnTo>
                    <a:pt x="332724" y="321860"/>
                  </a:lnTo>
                  <a:lnTo>
                    <a:pt x="330160" y="319933"/>
                  </a:lnTo>
                  <a:lnTo>
                    <a:pt x="326339" y="319933"/>
                  </a:lnTo>
                  <a:lnTo>
                    <a:pt x="323791" y="319932"/>
                  </a:lnTo>
                  <a:lnTo>
                    <a:pt x="321244" y="321860"/>
                  </a:lnTo>
                  <a:lnTo>
                    <a:pt x="321244" y="324732"/>
                  </a:lnTo>
                  <a:lnTo>
                    <a:pt x="321244" y="326646"/>
                  </a:lnTo>
                  <a:lnTo>
                    <a:pt x="323791" y="328561"/>
                  </a:lnTo>
                  <a:lnTo>
                    <a:pt x="326339" y="328561"/>
                  </a:lnTo>
                  <a:lnTo>
                    <a:pt x="330160" y="328561"/>
                  </a:lnTo>
                  <a:lnTo>
                    <a:pt x="332724" y="326646"/>
                  </a:lnTo>
                  <a:lnTo>
                    <a:pt x="332724" y="324732"/>
                  </a:lnTo>
                  <a:close/>
                </a:path>
                <a:path w="867409" h="1292225">
                  <a:moveTo>
                    <a:pt x="332724" y="244280"/>
                  </a:moveTo>
                  <a:lnTo>
                    <a:pt x="332724" y="241408"/>
                  </a:lnTo>
                  <a:lnTo>
                    <a:pt x="330159" y="239493"/>
                  </a:lnTo>
                  <a:lnTo>
                    <a:pt x="326339" y="239493"/>
                  </a:lnTo>
                  <a:lnTo>
                    <a:pt x="323791" y="239493"/>
                  </a:lnTo>
                  <a:lnTo>
                    <a:pt x="321244" y="241408"/>
                  </a:lnTo>
                  <a:lnTo>
                    <a:pt x="321244" y="244280"/>
                  </a:lnTo>
                  <a:lnTo>
                    <a:pt x="321244" y="247151"/>
                  </a:lnTo>
                  <a:lnTo>
                    <a:pt x="323791" y="249066"/>
                  </a:lnTo>
                  <a:lnTo>
                    <a:pt x="326339" y="249066"/>
                  </a:lnTo>
                  <a:lnTo>
                    <a:pt x="330159" y="249066"/>
                  </a:lnTo>
                  <a:lnTo>
                    <a:pt x="332724" y="247151"/>
                  </a:lnTo>
                  <a:lnTo>
                    <a:pt x="332724" y="244280"/>
                  </a:lnTo>
                  <a:close/>
                </a:path>
                <a:path w="867409" h="1292225">
                  <a:moveTo>
                    <a:pt x="332724" y="163827"/>
                  </a:moveTo>
                  <a:lnTo>
                    <a:pt x="332724" y="161913"/>
                  </a:lnTo>
                  <a:lnTo>
                    <a:pt x="330159" y="159998"/>
                  </a:lnTo>
                  <a:lnTo>
                    <a:pt x="326338" y="159998"/>
                  </a:lnTo>
                  <a:lnTo>
                    <a:pt x="323791" y="159998"/>
                  </a:lnTo>
                  <a:lnTo>
                    <a:pt x="321244" y="161913"/>
                  </a:lnTo>
                  <a:lnTo>
                    <a:pt x="330159" y="168614"/>
                  </a:lnTo>
                  <a:lnTo>
                    <a:pt x="332724" y="166699"/>
                  </a:lnTo>
                  <a:lnTo>
                    <a:pt x="332724" y="163827"/>
                  </a:lnTo>
                  <a:close/>
                </a:path>
                <a:path w="867409" h="1292225">
                  <a:moveTo>
                    <a:pt x="332724" y="84332"/>
                  </a:moveTo>
                  <a:lnTo>
                    <a:pt x="332724" y="81460"/>
                  </a:lnTo>
                  <a:lnTo>
                    <a:pt x="330159" y="79546"/>
                  </a:lnTo>
                  <a:lnTo>
                    <a:pt x="326338" y="79546"/>
                  </a:lnTo>
                  <a:lnTo>
                    <a:pt x="323791" y="79546"/>
                  </a:lnTo>
                  <a:lnTo>
                    <a:pt x="321244" y="81460"/>
                  </a:lnTo>
                  <a:lnTo>
                    <a:pt x="330159" y="88161"/>
                  </a:lnTo>
                  <a:lnTo>
                    <a:pt x="332724" y="86247"/>
                  </a:lnTo>
                  <a:lnTo>
                    <a:pt x="332724" y="84332"/>
                  </a:lnTo>
                  <a:close/>
                </a:path>
                <a:path w="867409" h="1292225">
                  <a:moveTo>
                    <a:pt x="332724" y="3829"/>
                  </a:moveTo>
                  <a:lnTo>
                    <a:pt x="332724" y="1021"/>
                  </a:lnTo>
                  <a:lnTo>
                    <a:pt x="330159" y="0"/>
                  </a:lnTo>
                  <a:lnTo>
                    <a:pt x="326338" y="0"/>
                  </a:lnTo>
                  <a:lnTo>
                    <a:pt x="323791" y="0"/>
                  </a:lnTo>
                  <a:lnTo>
                    <a:pt x="321244" y="1021"/>
                  </a:lnTo>
                  <a:lnTo>
                    <a:pt x="321244" y="3829"/>
                  </a:lnTo>
                  <a:lnTo>
                    <a:pt x="321244" y="5743"/>
                  </a:lnTo>
                  <a:lnTo>
                    <a:pt x="323791" y="7658"/>
                  </a:lnTo>
                  <a:lnTo>
                    <a:pt x="326338" y="7658"/>
                  </a:lnTo>
                  <a:lnTo>
                    <a:pt x="330159" y="7658"/>
                  </a:lnTo>
                  <a:lnTo>
                    <a:pt x="332724" y="5743"/>
                  </a:lnTo>
                  <a:lnTo>
                    <a:pt x="332724" y="3829"/>
                  </a:lnTo>
                  <a:close/>
                </a:path>
                <a:path w="867409" h="1292225">
                  <a:moveTo>
                    <a:pt x="225636" y="1046862"/>
                  </a:moveTo>
                  <a:lnTo>
                    <a:pt x="225636" y="1043990"/>
                  </a:lnTo>
                  <a:lnTo>
                    <a:pt x="223088" y="1042076"/>
                  </a:lnTo>
                  <a:lnTo>
                    <a:pt x="220541" y="1042076"/>
                  </a:lnTo>
                  <a:lnTo>
                    <a:pt x="216703" y="1042076"/>
                  </a:lnTo>
                  <a:lnTo>
                    <a:pt x="214156" y="1043990"/>
                  </a:lnTo>
                  <a:lnTo>
                    <a:pt x="223088" y="1050692"/>
                  </a:lnTo>
                  <a:lnTo>
                    <a:pt x="225636" y="1048777"/>
                  </a:lnTo>
                  <a:lnTo>
                    <a:pt x="225636" y="1046862"/>
                  </a:lnTo>
                  <a:close/>
                </a:path>
                <a:path w="867409" h="1292225">
                  <a:moveTo>
                    <a:pt x="225636" y="966410"/>
                  </a:moveTo>
                  <a:lnTo>
                    <a:pt x="225636" y="963538"/>
                  </a:lnTo>
                  <a:lnTo>
                    <a:pt x="223088" y="961623"/>
                  </a:lnTo>
                  <a:lnTo>
                    <a:pt x="220541" y="961623"/>
                  </a:lnTo>
                  <a:lnTo>
                    <a:pt x="216703" y="961623"/>
                  </a:lnTo>
                  <a:lnTo>
                    <a:pt x="214156" y="963538"/>
                  </a:lnTo>
                  <a:lnTo>
                    <a:pt x="214156" y="966410"/>
                  </a:lnTo>
                  <a:lnTo>
                    <a:pt x="214156" y="968325"/>
                  </a:lnTo>
                  <a:lnTo>
                    <a:pt x="216703" y="971197"/>
                  </a:lnTo>
                  <a:lnTo>
                    <a:pt x="220541" y="971197"/>
                  </a:lnTo>
                  <a:lnTo>
                    <a:pt x="223088" y="971197"/>
                  </a:lnTo>
                  <a:lnTo>
                    <a:pt x="225636" y="968325"/>
                  </a:lnTo>
                  <a:lnTo>
                    <a:pt x="225636" y="966410"/>
                  </a:lnTo>
                  <a:close/>
                </a:path>
                <a:path w="867409" h="1292225">
                  <a:moveTo>
                    <a:pt x="225636" y="885958"/>
                  </a:moveTo>
                  <a:lnTo>
                    <a:pt x="225636" y="884043"/>
                  </a:lnTo>
                  <a:lnTo>
                    <a:pt x="223088" y="881171"/>
                  </a:lnTo>
                  <a:lnTo>
                    <a:pt x="220541" y="881171"/>
                  </a:lnTo>
                  <a:lnTo>
                    <a:pt x="216703" y="881171"/>
                  </a:lnTo>
                  <a:lnTo>
                    <a:pt x="214156" y="884043"/>
                  </a:lnTo>
                  <a:lnTo>
                    <a:pt x="214156" y="885958"/>
                  </a:lnTo>
                  <a:lnTo>
                    <a:pt x="214156" y="888830"/>
                  </a:lnTo>
                  <a:lnTo>
                    <a:pt x="216703" y="890744"/>
                  </a:lnTo>
                  <a:lnTo>
                    <a:pt x="220541" y="890744"/>
                  </a:lnTo>
                  <a:lnTo>
                    <a:pt x="223088" y="890744"/>
                  </a:lnTo>
                  <a:lnTo>
                    <a:pt x="225636" y="888830"/>
                  </a:lnTo>
                  <a:lnTo>
                    <a:pt x="225636" y="885958"/>
                  </a:lnTo>
                  <a:close/>
                </a:path>
                <a:path w="867409" h="1292225">
                  <a:moveTo>
                    <a:pt x="225635" y="805505"/>
                  </a:moveTo>
                  <a:lnTo>
                    <a:pt x="225635" y="803591"/>
                  </a:lnTo>
                  <a:lnTo>
                    <a:pt x="223088" y="801676"/>
                  </a:lnTo>
                  <a:lnTo>
                    <a:pt x="220541" y="801676"/>
                  </a:lnTo>
                  <a:lnTo>
                    <a:pt x="216703" y="801676"/>
                  </a:lnTo>
                  <a:lnTo>
                    <a:pt x="214156" y="803591"/>
                  </a:lnTo>
                  <a:lnTo>
                    <a:pt x="214156" y="805505"/>
                  </a:lnTo>
                  <a:lnTo>
                    <a:pt x="214156" y="808377"/>
                  </a:lnTo>
                  <a:lnTo>
                    <a:pt x="216703" y="810305"/>
                  </a:lnTo>
                  <a:lnTo>
                    <a:pt x="220541" y="810305"/>
                  </a:lnTo>
                  <a:lnTo>
                    <a:pt x="223088" y="810305"/>
                  </a:lnTo>
                  <a:lnTo>
                    <a:pt x="225635" y="808377"/>
                  </a:lnTo>
                  <a:lnTo>
                    <a:pt x="225635" y="805505"/>
                  </a:lnTo>
                  <a:close/>
                </a:path>
                <a:path w="867409" h="1292225">
                  <a:moveTo>
                    <a:pt x="225635" y="726023"/>
                  </a:moveTo>
                  <a:lnTo>
                    <a:pt x="225635" y="723139"/>
                  </a:lnTo>
                  <a:lnTo>
                    <a:pt x="223088" y="721224"/>
                  </a:lnTo>
                  <a:lnTo>
                    <a:pt x="220541" y="721224"/>
                  </a:lnTo>
                  <a:lnTo>
                    <a:pt x="216703" y="721224"/>
                  </a:lnTo>
                  <a:lnTo>
                    <a:pt x="214156" y="723139"/>
                  </a:lnTo>
                  <a:lnTo>
                    <a:pt x="214156" y="726023"/>
                  </a:lnTo>
                  <a:lnTo>
                    <a:pt x="214156" y="727938"/>
                  </a:lnTo>
                  <a:lnTo>
                    <a:pt x="216703" y="729852"/>
                  </a:lnTo>
                  <a:lnTo>
                    <a:pt x="220541" y="729852"/>
                  </a:lnTo>
                  <a:lnTo>
                    <a:pt x="223088" y="729852"/>
                  </a:lnTo>
                  <a:lnTo>
                    <a:pt x="225635" y="727938"/>
                  </a:lnTo>
                  <a:lnTo>
                    <a:pt x="225635" y="726023"/>
                  </a:lnTo>
                  <a:close/>
                </a:path>
                <a:path w="867409" h="1292225">
                  <a:moveTo>
                    <a:pt x="225635" y="645571"/>
                  </a:moveTo>
                  <a:lnTo>
                    <a:pt x="225635" y="642699"/>
                  </a:lnTo>
                  <a:lnTo>
                    <a:pt x="223088" y="640784"/>
                  </a:lnTo>
                  <a:lnTo>
                    <a:pt x="220541" y="640784"/>
                  </a:lnTo>
                  <a:lnTo>
                    <a:pt x="216703" y="640784"/>
                  </a:lnTo>
                  <a:lnTo>
                    <a:pt x="214156" y="642699"/>
                  </a:lnTo>
                  <a:lnTo>
                    <a:pt x="214156" y="645571"/>
                  </a:lnTo>
                  <a:lnTo>
                    <a:pt x="214156" y="647486"/>
                  </a:lnTo>
                  <a:lnTo>
                    <a:pt x="216703" y="650357"/>
                  </a:lnTo>
                  <a:lnTo>
                    <a:pt x="220541" y="650357"/>
                  </a:lnTo>
                  <a:lnTo>
                    <a:pt x="223088" y="650357"/>
                  </a:lnTo>
                  <a:lnTo>
                    <a:pt x="225635" y="647486"/>
                  </a:lnTo>
                  <a:lnTo>
                    <a:pt x="225635" y="645571"/>
                  </a:lnTo>
                  <a:close/>
                </a:path>
                <a:path w="867409" h="1292225">
                  <a:moveTo>
                    <a:pt x="225635" y="565119"/>
                  </a:moveTo>
                  <a:lnTo>
                    <a:pt x="225635" y="563204"/>
                  </a:lnTo>
                  <a:lnTo>
                    <a:pt x="223088" y="560332"/>
                  </a:lnTo>
                  <a:lnTo>
                    <a:pt x="220541" y="560332"/>
                  </a:lnTo>
                  <a:lnTo>
                    <a:pt x="216703" y="560332"/>
                  </a:lnTo>
                  <a:lnTo>
                    <a:pt x="214156" y="563204"/>
                  </a:lnTo>
                  <a:lnTo>
                    <a:pt x="214156" y="565119"/>
                  </a:lnTo>
                  <a:lnTo>
                    <a:pt x="214156" y="567991"/>
                  </a:lnTo>
                  <a:lnTo>
                    <a:pt x="216703" y="569905"/>
                  </a:lnTo>
                  <a:lnTo>
                    <a:pt x="220541" y="569905"/>
                  </a:lnTo>
                  <a:lnTo>
                    <a:pt x="223088" y="569905"/>
                  </a:lnTo>
                  <a:lnTo>
                    <a:pt x="225635" y="567991"/>
                  </a:lnTo>
                  <a:lnTo>
                    <a:pt x="225635" y="565119"/>
                  </a:lnTo>
                  <a:close/>
                </a:path>
                <a:path w="867409" h="1292225">
                  <a:moveTo>
                    <a:pt x="225635" y="484666"/>
                  </a:moveTo>
                  <a:lnTo>
                    <a:pt x="225635" y="482752"/>
                  </a:lnTo>
                  <a:lnTo>
                    <a:pt x="223088" y="480837"/>
                  </a:lnTo>
                  <a:lnTo>
                    <a:pt x="220541" y="480837"/>
                  </a:lnTo>
                  <a:lnTo>
                    <a:pt x="216703" y="480837"/>
                  </a:lnTo>
                  <a:lnTo>
                    <a:pt x="214155" y="482752"/>
                  </a:lnTo>
                  <a:lnTo>
                    <a:pt x="214155" y="484666"/>
                  </a:lnTo>
                  <a:lnTo>
                    <a:pt x="214155" y="487538"/>
                  </a:lnTo>
                  <a:lnTo>
                    <a:pt x="216703" y="489453"/>
                  </a:lnTo>
                  <a:lnTo>
                    <a:pt x="220541" y="489453"/>
                  </a:lnTo>
                  <a:lnTo>
                    <a:pt x="223088" y="489453"/>
                  </a:lnTo>
                  <a:lnTo>
                    <a:pt x="225635" y="487538"/>
                  </a:lnTo>
                  <a:lnTo>
                    <a:pt x="225635" y="484666"/>
                  </a:lnTo>
                  <a:close/>
                </a:path>
                <a:path w="867409" h="1292225">
                  <a:moveTo>
                    <a:pt x="225635" y="405171"/>
                  </a:moveTo>
                  <a:lnTo>
                    <a:pt x="225635" y="402299"/>
                  </a:lnTo>
                  <a:lnTo>
                    <a:pt x="223088" y="400385"/>
                  </a:lnTo>
                  <a:lnTo>
                    <a:pt x="220541" y="400385"/>
                  </a:lnTo>
                  <a:lnTo>
                    <a:pt x="216703" y="400385"/>
                  </a:lnTo>
                  <a:lnTo>
                    <a:pt x="214155" y="402299"/>
                  </a:lnTo>
                  <a:lnTo>
                    <a:pt x="214155" y="405171"/>
                  </a:lnTo>
                  <a:lnTo>
                    <a:pt x="214155" y="407099"/>
                  </a:lnTo>
                  <a:lnTo>
                    <a:pt x="216703" y="409013"/>
                  </a:lnTo>
                  <a:lnTo>
                    <a:pt x="220541" y="409013"/>
                  </a:lnTo>
                  <a:lnTo>
                    <a:pt x="223088" y="409013"/>
                  </a:lnTo>
                  <a:lnTo>
                    <a:pt x="225635" y="407099"/>
                  </a:lnTo>
                  <a:lnTo>
                    <a:pt x="225635" y="405171"/>
                  </a:lnTo>
                  <a:close/>
                </a:path>
                <a:path w="867409" h="1292225">
                  <a:moveTo>
                    <a:pt x="225635" y="324732"/>
                  </a:moveTo>
                  <a:lnTo>
                    <a:pt x="225635" y="321860"/>
                  </a:lnTo>
                  <a:lnTo>
                    <a:pt x="223088" y="319932"/>
                  </a:lnTo>
                  <a:lnTo>
                    <a:pt x="220541" y="319932"/>
                  </a:lnTo>
                  <a:lnTo>
                    <a:pt x="216703" y="319932"/>
                  </a:lnTo>
                  <a:lnTo>
                    <a:pt x="214155" y="321860"/>
                  </a:lnTo>
                  <a:lnTo>
                    <a:pt x="214155" y="324732"/>
                  </a:lnTo>
                  <a:lnTo>
                    <a:pt x="214155" y="326646"/>
                  </a:lnTo>
                  <a:lnTo>
                    <a:pt x="216703" y="328561"/>
                  </a:lnTo>
                  <a:lnTo>
                    <a:pt x="220541" y="328561"/>
                  </a:lnTo>
                  <a:lnTo>
                    <a:pt x="223088" y="328561"/>
                  </a:lnTo>
                  <a:lnTo>
                    <a:pt x="225635" y="326646"/>
                  </a:lnTo>
                  <a:lnTo>
                    <a:pt x="225635" y="324732"/>
                  </a:lnTo>
                  <a:close/>
                </a:path>
                <a:path w="867409" h="1292225">
                  <a:moveTo>
                    <a:pt x="225635" y="244279"/>
                  </a:moveTo>
                  <a:lnTo>
                    <a:pt x="225635" y="241408"/>
                  </a:lnTo>
                  <a:lnTo>
                    <a:pt x="223088" y="239493"/>
                  </a:lnTo>
                  <a:lnTo>
                    <a:pt x="220541" y="239493"/>
                  </a:lnTo>
                  <a:lnTo>
                    <a:pt x="216703" y="239493"/>
                  </a:lnTo>
                  <a:lnTo>
                    <a:pt x="214155" y="241408"/>
                  </a:lnTo>
                  <a:lnTo>
                    <a:pt x="214155" y="244279"/>
                  </a:lnTo>
                  <a:lnTo>
                    <a:pt x="214155" y="247151"/>
                  </a:lnTo>
                  <a:lnTo>
                    <a:pt x="216703" y="249066"/>
                  </a:lnTo>
                  <a:lnTo>
                    <a:pt x="220541" y="249066"/>
                  </a:lnTo>
                  <a:lnTo>
                    <a:pt x="223088" y="249066"/>
                  </a:lnTo>
                  <a:lnTo>
                    <a:pt x="225635" y="247151"/>
                  </a:lnTo>
                  <a:lnTo>
                    <a:pt x="225635" y="244279"/>
                  </a:lnTo>
                  <a:close/>
                </a:path>
                <a:path w="867409" h="1292225">
                  <a:moveTo>
                    <a:pt x="225635" y="163827"/>
                  </a:moveTo>
                  <a:lnTo>
                    <a:pt x="225635" y="161913"/>
                  </a:lnTo>
                  <a:lnTo>
                    <a:pt x="223088" y="159998"/>
                  </a:lnTo>
                  <a:lnTo>
                    <a:pt x="220541" y="159998"/>
                  </a:lnTo>
                  <a:lnTo>
                    <a:pt x="216703" y="159998"/>
                  </a:lnTo>
                  <a:lnTo>
                    <a:pt x="214155" y="161913"/>
                  </a:lnTo>
                  <a:lnTo>
                    <a:pt x="214155" y="163827"/>
                  </a:lnTo>
                  <a:lnTo>
                    <a:pt x="214155" y="166699"/>
                  </a:lnTo>
                  <a:lnTo>
                    <a:pt x="216703" y="168614"/>
                  </a:lnTo>
                  <a:lnTo>
                    <a:pt x="220541" y="168614"/>
                  </a:lnTo>
                  <a:lnTo>
                    <a:pt x="223088" y="168614"/>
                  </a:lnTo>
                  <a:lnTo>
                    <a:pt x="225635" y="166699"/>
                  </a:lnTo>
                  <a:lnTo>
                    <a:pt x="225635" y="163827"/>
                  </a:lnTo>
                  <a:close/>
                </a:path>
                <a:path w="867409" h="1292225">
                  <a:moveTo>
                    <a:pt x="225635" y="84332"/>
                  </a:moveTo>
                  <a:lnTo>
                    <a:pt x="225635" y="81460"/>
                  </a:lnTo>
                  <a:lnTo>
                    <a:pt x="223088" y="79546"/>
                  </a:lnTo>
                  <a:lnTo>
                    <a:pt x="220540" y="79546"/>
                  </a:lnTo>
                  <a:lnTo>
                    <a:pt x="216703" y="79546"/>
                  </a:lnTo>
                  <a:lnTo>
                    <a:pt x="214155" y="81460"/>
                  </a:lnTo>
                  <a:lnTo>
                    <a:pt x="214155" y="84332"/>
                  </a:lnTo>
                  <a:lnTo>
                    <a:pt x="214155" y="86247"/>
                  </a:lnTo>
                  <a:lnTo>
                    <a:pt x="216703" y="88161"/>
                  </a:lnTo>
                  <a:lnTo>
                    <a:pt x="220541" y="88161"/>
                  </a:lnTo>
                  <a:lnTo>
                    <a:pt x="223088" y="88161"/>
                  </a:lnTo>
                  <a:lnTo>
                    <a:pt x="225635" y="86247"/>
                  </a:lnTo>
                  <a:lnTo>
                    <a:pt x="225635" y="84332"/>
                  </a:lnTo>
                  <a:close/>
                </a:path>
                <a:path w="867409" h="1292225">
                  <a:moveTo>
                    <a:pt x="225635" y="3829"/>
                  </a:moveTo>
                  <a:lnTo>
                    <a:pt x="225635" y="1021"/>
                  </a:lnTo>
                  <a:lnTo>
                    <a:pt x="223088" y="0"/>
                  </a:lnTo>
                  <a:lnTo>
                    <a:pt x="220540" y="0"/>
                  </a:lnTo>
                  <a:lnTo>
                    <a:pt x="216703" y="0"/>
                  </a:lnTo>
                  <a:lnTo>
                    <a:pt x="214155" y="1021"/>
                  </a:lnTo>
                  <a:lnTo>
                    <a:pt x="214155" y="3829"/>
                  </a:lnTo>
                  <a:lnTo>
                    <a:pt x="214155" y="5743"/>
                  </a:lnTo>
                  <a:lnTo>
                    <a:pt x="216703" y="7658"/>
                  </a:lnTo>
                  <a:lnTo>
                    <a:pt x="220540" y="7658"/>
                  </a:lnTo>
                  <a:lnTo>
                    <a:pt x="223088" y="7658"/>
                  </a:lnTo>
                  <a:lnTo>
                    <a:pt x="225635" y="5743"/>
                  </a:lnTo>
                  <a:lnTo>
                    <a:pt x="225635" y="3829"/>
                  </a:lnTo>
                  <a:close/>
                </a:path>
                <a:path w="867409" h="1292225">
                  <a:moveTo>
                    <a:pt x="119829" y="1046862"/>
                  </a:moveTo>
                  <a:lnTo>
                    <a:pt x="119829" y="1043990"/>
                  </a:lnTo>
                  <a:lnTo>
                    <a:pt x="116005" y="1042076"/>
                  </a:lnTo>
                  <a:lnTo>
                    <a:pt x="113454" y="1042076"/>
                  </a:lnTo>
                  <a:lnTo>
                    <a:pt x="109630" y="1042076"/>
                  </a:lnTo>
                  <a:lnTo>
                    <a:pt x="107081" y="1043990"/>
                  </a:lnTo>
                  <a:lnTo>
                    <a:pt x="116005" y="1050692"/>
                  </a:lnTo>
                  <a:lnTo>
                    <a:pt x="119829" y="1048777"/>
                  </a:lnTo>
                  <a:lnTo>
                    <a:pt x="119829" y="1046862"/>
                  </a:lnTo>
                  <a:close/>
                </a:path>
                <a:path w="867409" h="1292225">
                  <a:moveTo>
                    <a:pt x="119829" y="645571"/>
                  </a:moveTo>
                  <a:lnTo>
                    <a:pt x="119829" y="642699"/>
                  </a:lnTo>
                  <a:lnTo>
                    <a:pt x="116005" y="640784"/>
                  </a:lnTo>
                  <a:lnTo>
                    <a:pt x="113454" y="640784"/>
                  </a:lnTo>
                  <a:lnTo>
                    <a:pt x="109630" y="640784"/>
                  </a:lnTo>
                  <a:lnTo>
                    <a:pt x="107081" y="642699"/>
                  </a:lnTo>
                  <a:lnTo>
                    <a:pt x="107081" y="645571"/>
                  </a:lnTo>
                  <a:lnTo>
                    <a:pt x="107081" y="647485"/>
                  </a:lnTo>
                  <a:lnTo>
                    <a:pt x="109630" y="650357"/>
                  </a:lnTo>
                  <a:lnTo>
                    <a:pt x="113454" y="650357"/>
                  </a:lnTo>
                  <a:lnTo>
                    <a:pt x="116005" y="650357"/>
                  </a:lnTo>
                  <a:lnTo>
                    <a:pt x="119829" y="647485"/>
                  </a:lnTo>
                  <a:lnTo>
                    <a:pt x="119829" y="645571"/>
                  </a:lnTo>
                  <a:close/>
                </a:path>
                <a:path w="867409" h="1292225">
                  <a:moveTo>
                    <a:pt x="107081" y="565119"/>
                  </a:moveTo>
                  <a:lnTo>
                    <a:pt x="107081" y="567990"/>
                  </a:lnTo>
                  <a:lnTo>
                    <a:pt x="109630" y="569905"/>
                  </a:lnTo>
                  <a:lnTo>
                    <a:pt x="113454" y="569905"/>
                  </a:lnTo>
                  <a:lnTo>
                    <a:pt x="116005" y="569905"/>
                  </a:lnTo>
                  <a:lnTo>
                    <a:pt x="119829" y="567990"/>
                  </a:lnTo>
                  <a:lnTo>
                    <a:pt x="109630" y="560332"/>
                  </a:lnTo>
                  <a:lnTo>
                    <a:pt x="107081" y="563204"/>
                  </a:lnTo>
                  <a:lnTo>
                    <a:pt x="107081" y="565119"/>
                  </a:lnTo>
                  <a:close/>
                </a:path>
                <a:path w="867409" h="1292225">
                  <a:moveTo>
                    <a:pt x="119829" y="484666"/>
                  </a:moveTo>
                  <a:lnTo>
                    <a:pt x="119829" y="482752"/>
                  </a:lnTo>
                  <a:lnTo>
                    <a:pt x="116005" y="480837"/>
                  </a:lnTo>
                  <a:lnTo>
                    <a:pt x="113454" y="480837"/>
                  </a:lnTo>
                  <a:lnTo>
                    <a:pt x="109630" y="480837"/>
                  </a:lnTo>
                  <a:lnTo>
                    <a:pt x="107081" y="482752"/>
                  </a:lnTo>
                  <a:lnTo>
                    <a:pt x="107081" y="484666"/>
                  </a:lnTo>
                  <a:lnTo>
                    <a:pt x="107081" y="487538"/>
                  </a:lnTo>
                  <a:lnTo>
                    <a:pt x="109630" y="489453"/>
                  </a:lnTo>
                  <a:lnTo>
                    <a:pt x="113454" y="489453"/>
                  </a:lnTo>
                  <a:lnTo>
                    <a:pt x="116005" y="489453"/>
                  </a:lnTo>
                  <a:lnTo>
                    <a:pt x="119829" y="487538"/>
                  </a:lnTo>
                  <a:lnTo>
                    <a:pt x="119829" y="484666"/>
                  </a:lnTo>
                  <a:close/>
                </a:path>
                <a:path w="867409" h="1292225">
                  <a:moveTo>
                    <a:pt x="119829" y="244279"/>
                  </a:moveTo>
                  <a:lnTo>
                    <a:pt x="119829" y="241408"/>
                  </a:lnTo>
                  <a:lnTo>
                    <a:pt x="116004" y="239493"/>
                  </a:lnTo>
                  <a:lnTo>
                    <a:pt x="113454" y="239493"/>
                  </a:lnTo>
                  <a:lnTo>
                    <a:pt x="109629" y="239493"/>
                  </a:lnTo>
                  <a:lnTo>
                    <a:pt x="107080" y="241407"/>
                  </a:lnTo>
                  <a:lnTo>
                    <a:pt x="107080" y="244279"/>
                  </a:lnTo>
                  <a:lnTo>
                    <a:pt x="107080" y="247151"/>
                  </a:lnTo>
                  <a:lnTo>
                    <a:pt x="109629" y="249066"/>
                  </a:lnTo>
                  <a:lnTo>
                    <a:pt x="113454" y="249066"/>
                  </a:lnTo>
                  <a:lnTo>
                    <a:pt x="116004" y="249066"/>
                  </a:lnTo>
                  <a:lnTo>
                    <a:pt x="119829" y="247151"/>
                  </a:lnTo>
                  <a:lnTo>
                    <a:pt x="119829" y="244279"/>
                  </a:lnTo>
                  <a:close/>
                </a:path>
                <a:path w="867409" h="1292225">
                  <a:moveTo>
                    <a:pt x="119829" y="163827"/>
                  </a:moveTo>
                  <a:lnTo>
                    <a:pt x="119829" y="161913"/>
                  </a:lnTo>
                  <a:lnTo>
                    <a:pt x="116004" y="159998"/>
                  </a:lnTo>
                  <a:lnTo>
                    <a:pt x="113454" y="159998"/>
                  </a:lnTo>
                  <a:lnTo>
                    <a:pt x="109629" y="159998"/>
                  </a:lnTo>
                  <a:lnTo>
                    <a:pt x="107080" y="161913"/>
                  </a:lnTo>
                  <a:lnTo>
                    <a:pt x="107080" y="163827"/>
                  </a:lnTo>
                  <a:lnTo>
                    <a:pt x="107080" y="166699"/>
                  </a:lnTo>
                  <a:lnTo>
                    <a:pt x="109629" y="168614"/>
                  </a:lnTo>
                  <a:lnTo>
                    <a:pt x="113454" y="168614"/>
                  </a:lnTo>
                  <a:lnTo>
                    <a:pt x="116004" y="168614"/>
                  </a:lnTo>
                  <a:lnTo>
                    <a:pt x="119829" y="166699"/>
                  </a:lnTo>
                  <a:lnTo>
                    <a:pt x="119829" y="163827"/>
                  </a:lnTo>
                  <a:close/>
                </a:path>
                <a:path w="867409" h="1292225">
                  <a:moveTo>
                    <a:pt x="107080" y="84332"/>
                  </a:moveTo>
                  <a:lnTo>
                    <a:pt x="107080" y="86247"/>
                  </a:lnTo>
                  <a:lnTo>
                    <a:pt x="109629" y="88161"/>
                  </a:lnTo>
                  <a:lnTo>
                    <a:pt x="113454" y="88161"/>
                  </a:lnTo>
                  <a:lnTo>
                    <a:pt x="116004" y="88161"/>
                  </a:lnTo>
                  <a:lnTo>
                    <a:pt x="118553" y="86247"/>
                  </a:lnTo>
                  <a:lnTo>
                    <a:pt x="118553" y="84332"/>
                  </a:lnTo>
                  <a:lnTo>
                    <a:pt x="118553" y="81460"/>
                  </a:lnTo>
                  <a:lnTo>
                    <a:pt x="116004" y="79546"/>
                  </a:lnTo>
                  <a:lnTo>
                    <a:pt x="113454" y="79546"/>
                  </a:lnTo>
                  <a:lnTo>
                    <a:pt x="109629" y="79546"/>
                  </a:lnTo>
                  <a:lnTo>
                    <a:pt x="107080" y="81460"/>
                  </a:lnTo>
                  <a:lnTo>
                    <a:pt x="107080" y="84332"/>
                  </a:lnTo>
                  <a:close/>
                </a:path>
                <a:path w="867409" h="1292225">
                  <a:moveTo>
                    <a:pt x="119829" y="3829"/>
                  </a:moveTo>
                  <a:lnTo>
                    <a:pt x="119829" y="1021"/>
                  </a:lnTo>
                  <a:lnTo>
                    <a:pt x="116004" y="0"/>
                  </a:lnTo>
                  <a:lnTo>
                    <a:pt x="113454" y="0"/>
                  </a:lnTo>
                  <a:lnTo>
                    <a:pt x="109629" y="0"/>
                  </a:lnTo>
                  <a:lnTo>
                    <a:pt x="107080" y="1021"/>
                  </a:lnTo>
                  <a:lnTo>
                    <a:pt x="107080" y="3829"/>
                  </a:lnTo>
                  <a:lnTo>
                    <a:pt x="107080" y="5743"/>
                  </a:lnTo>
                  <a:lnTo>
                    <a:pt x="109629" y="7658"/>
                  </a:lnTo>
                  <a:lnTo>
                    <a:pt x="113454" y="7658"/>
                  </a:lnTo>
                  <a:lnTo>
                    <a:pt x="116004" y="7658"/>
                  </a:lnTo>
                  <a:lnTo>
                    <a:pt x="119829" y="5743"/>
                  </a:lnTo>
                  <a:lnTo>
                    <a:pt x="119829" y="3829"/>
                  </a:lnTo>
                  <a:close/>
                </a:path>
                <a:path w="867409" h="1292225">
                  <a:moveTo>
                    <a:pt x="12748" y="1287250"/>
                  </a:moveTo>
                  <a:lnTo>
                    <a:pt x="12748" y="1284377"/>
                  </a:lnTo>
                  <a:lnTo>
                    <a:pt x="10198" y="1282461"/>
                  </a:lnTo>
                  <a:lnTo>
                    <a:pt x="6374" y="1282461"/>
                  </a:lnTo>
                  <a:lnTo>
                    <a:pt x="2550" y="1282461"/>
                  </a:lnTo>
                  <a:lnTo>
                    <a:pt x="0" y="1284377"/>
                  </a:lnTo>
                  <a:lnTo>
                    <a:pt x="0" y="1287250"/>
                  </a:lnTo>
                  <a:lnTo>
                    <a:pt x="0" y="1290123"/>
                  </a:lnTo>
                  <a:lnTo>
                    <a:pt x="2550" y="1292038"/>
                  </a:lnTo>
                  <a:lnTo>
                    <a:pt x="6374" y="1292038"/>
                  </a:lnTo>
                  <a:lnTo>
                    <a:pt x="10198" y="1292038"/>
                  </a:lnTo>
                  <a:lnTo>
                    <a:pt x="12748" y="1290123"/>
                  </a:lnTo>
                  <a:lnTo>
                    <a:pt x="12748" y="1287250"/>
                  </a:lnTo>
                  <a:close/>
                </a:path>
                <a:path w="867409" h="1292225">
                  <a:moveTo>
                    <a:pt x="12748" y="1206801"/>
                  </a:moveTo>
                  <a:lnTo>
                    <a:pt x="12748" y="1204885"/>
                  </a:lnTo>
                  <a:lnTo>
                    <a:pt x="10198" y="1202969"/>
                  </a:lnTo>
                  <a:lnTo>
                    <a:pt x="6374" y="1202969"/>
                  </a:lnTo>
                  <a:lnTo>
                    <a:pt x="2550" y="1202969"/>
                  </a:lnTo>
                  <a:lnTo>
                    <a:pt x="0" y="1204885"/>
                  </a:lnTo>
                  <a:lnTo>
                    <a:pt x="0" y="1206801"/>
                  </a:lnTo>
                  <a:lnTo>
                    <a:pt x="0" y="1209674"/>
                  </a:lnTo>
                  <a:lnTo>
                    <a:pt x="2550" y="1211588"/>
                  </a:lnTo>
                  <a:lnTo>
                    <a:pt x="6374" y="1211588"/>
                  </a:lnTo>
                  <a:lnTo>
                    <a:pt x="10198" y="1211588"/>
                  </a:lnTo>
                  <a:lnTo>
                    <a:pt x="12748" y="1209674"/>
                  </a:lnTo>
                  <a:lnTo>
                    <a:pt x="12748" y="1206801"/>
                  </a:lnTo>
                  <a:close/>
                </a:path>
                <a:path w="867409" h="1292225">
                  <a:moveTo>
                    <a:pt x="12747" y="1126344"/>
                  </a:moveTo>
                  <a:lnTo>
                    <a:pt x="12747" y="1124430"/>
                  </a:lnTo>
                  <a:lnTo>
                    <a:pt x="10198" y="1122515"/>
                  </a:lnTo>
                  <a:lnTo>
                    <a:pt x="6374" y="1122515"/>
                  </a:lnTo>
                  <a:lnTo>
                    <a:pt x="2550" y="1122515"/>
                  </a:lnTo>
                  <a:lnTo>
                    <a:pt x="0" y="1124430"/>
                  </a:lnTo>
                  <a:lnTo>
                    <a:pt x="0" y="1126344"/>
                  </a:lnTo>
                  <a:lnTo>
                    <a:pt x="0" y="1129229"/>
                  </a:lnTo>
                  <a:lnTo>
                    <a:pt x="2550" y="1131144"/>
                  </a:lnTo>
                  <a:lnTo>
                    <a:pt x="6374" y="1131144"/>
                  </a:lnTo>
                  <a:lnTo>
                    <a:pt x="10198" y="1131144"/>
                  </a:lnTo>
                  <a:lnTo>
                    <a:pt x="12747" y="1129229"/>
                  </a:lnTo>
                  <a:lnTo>
                    <a:pt x="12747" y="1126344"/>
                  </a:lnTo>
                  <a:close/>
                </a:path>
                <a:path w="867409" h="1292225">
                  <a:moveTo>
                    <a:pt x="12747" y="1046862"/>
                  </a:moveTo>
                  <a:lnTo>
                    <a:pt x="12747" y="1043990"/>
                  </a:lnTo>
                  <a:lnTo>
                    <a:pt x="10198" y="1042076"/>
                  </a:lnTo>
                  <a:lnTo>
                    <a:pt x="6374" y="1042076"/>
                  </a:lnTo>
                  <a:lnTo>
                    <a:pt x="2550" y="1042076"/>
                  </a:lnTo>
                  <a:lnTo>
                    <a:pt x="0" y="1043990"/>
                  </a:lnTo>
                  <a:lnTo>
                    <a:pt x="10198" y="1050691"/>
                  </a:lnTo>
                  <a:lnTo>
                    <a:pt x="12747" y="1048777"/>
                  </a:lnTo>
                  <a:lnTo>
                    <a:pt x="12747" y="1046862"/>
                  </a:lnTo>
                  <a:close/>
                </a:path>
                <a:path w="867409" h="1292225">
                  <a:moveTo>
                    <a:pt x="12747" y="966410"/>
                  </a:moveTo>
                  <a:lnTo>
                    <a:pt x="12747" y="963538"/>
                  </a:lnTo>
                  <a:lnTo>
                    <a:pt x="10198" y="961623"/>
                  </a:lnTo>
                  <a:lnTo>
                    <a:pt x="6374" y="961623"/>
                  </a:lnTo>
                  <a:lnTo>
                    <a:pt x="2550" y="961623"/>
                  </a:lnTo>
                  <a:lnTo>
                    <a:pt x="0" y="963538"/>
                  </a:lnTo>
                  <a:lnTo>
                    <a:pt x="0" y="966410"/>
                  </a:lnTo>
                  <a:lnTo>
                    <a:pt x="0" y="968325"/>
                  </a:lnTo>
                  <a:lnTo>
                    <a:pt x="2550" y="971196"/>
                  </a:lnTo>
                  <a:lnTo>
                    <a:pt x="6374" y="971196"/>
                  </a:lnTo>
                  <a:lnTo>
                    <a:pt x="10198" y="971196"/>
                  </a:lnTo>
                  <a:lnTo>
                    <a:pt x="12747" y="968325"/>
                  </a:lnTo>
                  <a:lnTo>
                    <a:pt x="12747" y="966410"/>
                  </a:lnTo>
                  <a:close/>
                </a:path>
                <a:path w="867409" h="1292225">
                  <a:moveTo>
                    <a:pt x="12747" y="885958"/>
                  </a:moveTo>
                  <a:lnTo>
                    <a:pt x="12747" y="884043"/>
                  </a:lnTo>
                  <a:lnTo>
                    <a:pt x="10198" y="881171"/>
                  </a:lnTo>
                  <a:lnTo>
                    <a:pt x="6374" y="881171"/>
                  </a:lnTo>
                  <a:lnTo>
                    <a:pt x="2550" y="881171"/>
                  </a:lnTo>
                  <a:lnTo>
                    <a:pt x="0" y="884043"/>
                  </a:lnTo>
                  <a:lnTo>
                    <a:pt x="10198" y="890744"/>
                  </a:lnTo>
                  <a:lnTo>
                    <a:pt x="12747" y="888830"/>
                  </a:lnTo>
                  <a:lnTo>
                    <a:pt x="12747" y="885958"/>
                  </a:lnTo>
                  <a:close/>
                </a:path>
                <a:path w="867409" h="1292225">
                  <a:moveTo>
                    <a:pt x="12747" y="805505"/>
                  </a:moveTo>
                  <a:lnTo>
                    <a:pt x="12747" y="803591"/>
                  </a:lnTo>
                  <a:lnTo>
                    <a:pt x="10198" y="801676"/>
                  </a:lnTo>
                  <a:lnTo>
                    <a:pt x="6374" y="801676"/>
                  </a:lnTo>
                  <a:lnTo>
                    <a:pt x="2550" y="801676"/>
                  </a:lnTo>
                  <a:lnTo>
                    <a:pt x="0" y="803591"/>
                  </a:lnTo>
                  <a:lnTo>
                    <a:pt x="0" y="805505"/>
                  </a:lnTo>
                  <a:lnTo>
                    <a:pt x="0" y="808377"/>
                  </a:lnTo>
                  <a:lnTo>
                    <a:pt x="2550" y="810305"/>
                  </a:lnTo>
                  <a:lnTo>
                    <a:pt x="6374" y="810305"/>
                  </a:lnTo>
                  <a:lnTo>
                    <a:pt x="10198" y="810305"/>
                  </a:lnTo>
                  <a:lnTo>
                    <a:pt x="12747" y="808377"/>
                  </a:lnTo>
                  <a:lnTo>
                    <a:pt x="12747" y="805505"/>
                  </a:lnTo>
                  <a:close/>
                </a:path>
                <a:path w="867409" h="1292225">
                  <a:moveTo>
                    <a:pt x="12747" y="726023"/>
                  </a:moveTo>
                  <a:lnTo>
                    <a:pt x="12747" y="723138"/>
                  </a:lnTo>
                  <a:lnTo>
                    <a:pt x="10198" y="721224"/>
                  </a:lnTo>
                  <a:lnTo>
                    <a:pt x="6374" y="721224"/>
                  </a:lnTo>
                  <a:lnTo>
                    <a:pt x="2550" y="721224"/>
                  </a:lnTo>
                  <a:lnTo>
                    <a:pt x="0" y="723138"/>
                  </a:lnTo>
                  <a:lnTo>
                    <a:pt x="0" y="726023"/>
                  </a:lnTo>
                  <a:lnTo>
                    <a:pt x="0" y="727938"/>
                  </a:lnTo>
                  <a:lnTo>
                    <a:pt x="2550" y="729852"/>
                  </a:lnTo>
                  <a:lnTo>
                    <a:pt x="6374" y="729852"/>
                  </a:lnTo>
                  <a:lnTo>
                    <a:pt x="10198" y="729852"/>
                  </a:lnTo>
                  <a:lnTo>
                    <a:pt x="12747" y="727938"/>
                  </a:lnTo>
                  <a:lnTo>
                    <a:pt x="12747" y="726023"/>
                  </a:lnTo>
                  <a:close/>
                </a:path>
                <a:path w="867409" h="1292225">
                  <a:moveTo>
                    <a:pt x="12747" y="645571"/>
                  </a:moveTo>
                  <a:lnTo>
                    <a:pt x="12747" y="642699"/>
                  </a:lnTo>
                  <a:lnTo>
                    <a:pt x="10198" y="640784"/>
                  </a:lnTo>
                  <a:lnTo>
                    <a:pt x="6374" y="640784"/>
                  </a:lnTo>
                  <a:lnTo>
                    <a:pt x="2550" y="640784"/>
                  </a:lnTo>
                  <a:lnTo>
                    <a:pt x="0" y="642699"/>
                  </a:lnTo>
                  <a:lnTo>
                    <a:pt x="0" y="645571"/>
                  </a:lnTo>
                  <a:lnTo>
                    <a:pt x="0" y="647485"/>
                  </a:lnTo>
                  <a:lnTo>
                    <a:pt x="2550" y="650357"/>
                  </a:lnTo>
                  <a:lnTo>
                    <a:pt x="6374" y="650357"/>
                  </a:lnTo>
                  <a:lnTo>
                    <a:pt x="10198" y="650357"/>
                  </a:lnTo>
                  <a:lnTo>
                    <a:pt x="12747" y="647485"/>
                  </a:lnTo>
                  <a:lnTo>
                    <a:pt x="12747" y="645571"/>
                  </a:lnTo>
                  <a:close/>
                </a:path>
                <a:path w="867409" h="1292225">
                  <a:moveTo>
                    <a:pt x="12747" y="565119"/>
                  </a:moveTo>
                  <a:lnTo>
                    <a:pt x="12747" y="563204"/>
                  </a:lnTo>
                  <a:lnTo>
                    <a:pt x="10198" y="560332"/>
                  </a:lnTo>
                  <a:lnTo>
                    <a:pt x="6374" y="560332"/>
                  </a:lnTo>
                  <a:lnTo>
                    <a:pt x="2549" y="560332"/>
                  </a:lnTo>
                  <a:lnTo>
                    <a:pt x="0" y="563204"/>
                  </a:lnTo>
                  <a:lnTo>
                    <a:pt x="0" y="565119"/>
                  </a:lnTo>
                  <a:lnTo>
                    <a:pt x="0" y="567990"/>
                  </a:lnTo>
                  <a:lnTo>
                    <a:pt x="2549" y="569905"/>
                  </a:lnTo>
                  <a:lnTo>
                    <a:pt x="6374" y="569905"/>
                  </a:lnTo>
                  <a:lnTo>
                    <a:pt x="10198" y="569905"/>
                  </a:lnTo>
                  <a:lnTo>
                    <a:pt x="12747" y="567990"/>
                  </a:lnTo>
                  <a:lnTo>
                    <a:pt x="12747" y="565119"/>
                  </a:lnTo>
                  <a:close/>
                </a:path>
                <a:path w="867409" h="1292225">
                  <a:moveTo>
                    <a:pt x="12747" y="484666"/>
                  </a:moveTo>
                  <a:lnTo>
                    <a:pt x="12747" y="482752"/>
                  </a:lnTo>
                  <a:lnTo>
                    <a:pt x="10198" y="480837"/>
                  </a:lnTo>
                  <a:lnTo>
                    <a:pt x="6374" y="480837"/>
                  </a:lnTo>
                  <a:lnTo>
                    <a:pt x="2549" y="480837"/>
                  </a:lnTo>
                  <a:lnTo>
                    <a:pt x="0" y="482752"/>
                  </a:lnTo>
                  <a:lnTo>
                    <a:pt x="0" y="484666"/>
                  </a:lnTo>
                  <a:lnTo>
                    <a:pt x="0" y="487538"/>
                  </a:lnTo>
                  <a:lnTo>
                    <a:pt x="2549" y="489453"/>
                  </a:lnTo>
                  <a:lnTo>
                    <a:pt x="6374" y="489453"/>
                  </a:lnTo>
                  <a:lnTo>
                    <a:pt x="10198" y="489453"/>
                  </a:lnTo>
                  <a:lnTo>
                    <a:pt x="12747" y="487538"/>
                  </a:lnTo>
                  <a:lnTo>
                    <a:pt x="12747" y="484666"/>
                  </a:lnTo>
                  <a:close/>
                </a:path>
                <a:path w="867409" h="1292225">
                  <a:moveTo>
                    <a:pt x="12747" y="405171"/>
                  </a:moveTo>
                  <a:lnTo>
                    <a:pt x="12747" y="402299"/>
                  </a:lnTo>
                  <a:lnTo>
                    <a:pt x="10198" y="400385"/>
                  </a:lnTo>
                  <a:lnTo>
                    <a:pt x="6374" y="400385"/>
                  </a:lnTo>
                  <a:lnTo>
                    <a:pt x="2549" y="400385"/>
                  </a:lnTo>
                  <a:lnTo>
                    <a:pt x="0" y="402299"/>
                  </a:lnTo>
                  <a:lnTo>
                    <a:pt x="0" y="405171"/>
                  </a:lnTo>
                  <a:lnTo>
                    <a:pt x="0" y="407099"/>
                  </a:lnTo>
                  <a:lnTo>
                    <a:pt x="2549" y="409013"/>
                  </a:lnTo>
                  <a:lnTo>
                    <a:pt x="6374" y="409013"/>
                  </a:lnTo>
                  <a:lnTo>
                    <a:pt x="10198" y="409013"/>
                  </a:lnTo>
                  <a:lnTo>
                    <a:pt x="12747" y="407099"/>
                  </a:lnTo>
                  <a:lnTo>
                    <a:pt x="12747" y="405171"/>
                  </a:lnTo>
                  <a:close/>
                </a:path>
                <a:path w="867409" h="1292225">
                  <a:moveTo>
                    <a:pt x="12747" y="324732"/>
                  </a:moveTo>
                  <a:lnTo>
                    <a:pt x="12747" y="321860"/>
                  </a:lnTo>
                  <a:lnTo>
                    <a:pt x="10198" y="319932"/>
                  </a:lnTo>
                  <a:lnTo>
                    <a:pt x="6374" y="319932"/>
                  </a:lnTo>
                  <a:lnTo>
                    <a:pt x="2549" y="319932"/>
                  </a:lnTo>
                  <a:lnTo>
                    <a:pt x="0" y="321860"/>
                  </a:lnTo>
                  <a:lnTo>
                    <a:pt x="0" y="324732"/>
                  </a:lnTo>
                  <a:lnTo>
                    <a:pt x="0" y="326646"/>
                  </a:lnTo>
                  <a:lnTo>
                    <a:pt x="2549" y="328561"/>
                  </a:lnTo>
                  <a:lnTo>
                    <a:pt x="6374" y="328561"/>
                  </a:lnTo>
                  <a:lnTo>
                    <a:pt x="10198" y="328561"/>
                  </a:lnTo>
                  <a:lnTo>
                    <a:pt x="12747" y="326646"/>
                  </a:lnTo>
                  <a:lnTo>
                    <a:pt x="12747" y="324732"/>
                  </a:lnTo>
                  <a:close/>
                </a:path>
                <a:path w="867409" h="1292225">
                  <a:moveTo>
                    <a:pt x="12747" y="244279"/>
                  </a:moveTo>
                  <a:lnTo>
                    <a:pt x="12747" y="241407"/>
                  </a:lnTo>
                  <a:lnTo>
                    <a:pt x="10198" y="239493"/>
                  </a:lnTo>
                  <a:lnTo>
                    <a:pt x="6373" y="239493"/>
                  </a:lnTo>
                  <a:lnTo>
                    <a:pt x="2549" y="239493"/>
                  </a:lnTo>
                  <a:lnTo>
                    <a:pt x="0" y="241407"/>
                  </a:lnTo>
                  <a:lnTo>
                    <a:pt x="0" y="244279"/>
                  </a:lnTo>
                  <a:lnTo>
                    <a:pt x="0" y="247151"/>
                  </a:lnTo>
                  <a:lnTo>
                    <a:pt x="2549" y="249066"/>
                  </a:lnTo>
                  <a:lnTo>
                    <a:pt x="6373" y="249066"/>
                  </a:lnTo>
                  <a:lnTo>
                    <a:pt x="10198" y="249066"/>
                  </a:lnTo>
                  <a:lnTo>
                    <a:pt x="12747" y="247151"/>
                  </a:lnTo>
                  <a:lnTo>
                    <a:pt x="12747" y="244279"/>
                  </a:lnTo>
                  <a:close/>
                </a:path>
                <a:path w="867409" h="1292225">
                  <a:moveTo>
                    <a:pt x="12747" y="163827"/>
                  </a:moveTo>
                  <a:lnTo>
                    <a:pt x="12747" y="161912"/>
                  </a:lnTo>
                  <a:lnTo>
                    <a:pt x="10198" y="159998"/>
                  </a:lnTo>
                  <a:lnTo>
                    <a:pt x="6373" y="159998"/>
                  </a:lnTo>
                  <a:lnTo>
                    <a:pt x="2549" y="159998"/>
                  </a:lnTo>
                  <a:lnTo>
                    <a:pt x="0" y="161912"/>
                  </a:lnTo>
                  <a:lnTo>
                    <a:pt x="0" y="163827"/>
                  </a:lnTo>
                  <a:lnTo>
                    <a:pt x="0" y="166699"/>
                  </a:lnTo>
                  <a:lnTo>
                    <a:pt x="2549" y="168614"/>
                  </a:lnTo>
                  <a:lnTo>
                    <a:pt x="6373" y="168614"/>
                  </a:lnTo>
                  <a:lnTo>
                    <a:pt x="10198" y="168614"/>
                  </a:lnTo>
                  <a:lnTo>
                    <a:pt x="12747" y="166699"/>
                  </a:lnTo>
                  <a:lnTo>
                    <a:pt x="12747" y="163827"/>
                  </a:lnTo>
                  <a:close/>
                </a:path>
                <a:path w="867409" h="1292225">
                  <a:moveTo>
                    <a:pt x="12747" y="84332"/>
                  </a:moveTo>
                  <a:lnTo>
                    <a:pt x="12747" y="81460"/>
                  </a:lnTo>
                  <a:lnTo>
                    <a:pt x="10198" y="79546"/>
                  </a:lnTo>
                  <a:lnTo>
                    <a:pt x="6373" y="79546"/>
                  </a:lnTo>
                  <a:lnTo>
                    <a:pt x="2549" y="79546"/>
                  </a:lnTo>
                  <a:lnTo>
                    <a:pt x="0" y="81460"/>
                  </a:lnTo>
                  <a:lnTo>
                    <a:pt x="0" y="84332"/>
                  </a:lnTo>
                  <a:lnTo>
                    <a:pt x="0" y="86247"/>
                  </a:lnTo>
                  <a:lnTo>
                    <a:pt x="2549" y="88161"/>
                  </a:lnTo>
                  <a:lnTo>
                    <a:pt x="6373" y="88161"/>
                  </a:lnTo>
                  <a:lnTo>
                    <a:pt x="10198" y="88161"/>
                  </a:lnTo>
                  <a:lnTo>
                    <a:pt x="12747" y="86247"/>
                  </a:lnTo>
                  <a:lnTo>
                    <a:pt x="12747" y="84332"/>
                  </a:lnTo>
                  <a:close/>
                </a:path>
                <a:path w="867409" h="1292225">
                  <a:moveTo>
                    <a:pt x="12747" y="3829"/>
                  </a:moveTo>
                  <a:lnTo>
                    <a:pt x="12747" y="1021"/>
                  </a:lnTo>
                  <a:lnTo>
                    <a:pt x="10198" y="0"/>
                  </a:lnTo>
                  <a:lnTo>
                    <a:pt x="6373" y="0"/>
                  </a:lnTo>
                  <a:lnTo>
                    <a:pt x="2549" y="0"/>
                  </a:lnTo>
                  <a:lnTo>
                    <a:pt x="0" y="1021"/>
                  </a:lnTo>
                  <a:lnTo>
                    <a:pt x="0" y="3829"/>
                  </a:lnTo>
                  <a:lnTo>
                    <a:pt x="0" y="5743"/>
                  </a:lnTo>
                  <a:lnTo>
                    <a:pt x="2549" y="7658"/>
                  </a:lnTo>
                  <a:lnTo>
                    <a:pt x="6373" y="7658"/>
                  </a:lnTo>
                  <a:lnTo>
                    <a:pt x="10198" y="7658"/>
                  </a:lnTo>
                  <a:lnTo>
                    <a:pt x="12747" y="5743"/>
                  </a:lnTo>
                  <a:lnTo>
                    <a:pt x="12747" y="3829"/>
                  </a:lnTo>
                  <a:close/>
                </a:path>
                <a:path w="867409" h="1292225">
                  <a:moveTo>
                    <a:pt x="107080" y="405171"/>
                  </a:moveTo>
                  <a:lnTo>
                    <a:pt x="107080" y="407099"/>
                  </a:lnTo>
                  <a:lnTo>
                    <a:pt x="109629" y="409013"/>
                  </a:lnTo>
                  <a:lnTo>
                    <a:pt x="113454" y="409013"/>
                  </a:lnTo>
                  <a:lnTo>
                    <a:pt x="116005" y="409013"/>
                  </a:lnTo>
                  <a:lnTo>
                    <a:pt x="118554" y="407099"/>
                  </a:lnTo>
                  <a:lnTo>
                    <a:pt x="109629" y="400385"/>
                  </a:lnTo>
                  <a:lnTo>
                    <a:pt x="107080" y="402299"/>
                  </a:lnTo>
                  <a:lnTo>
                    <a:pt x="107080" y="405171"/>
                  </a:lnTo>
                  <a:close/>
                </a:path>
                <a:path w="867409" h="1292225">
                  <a:moveTo>
                    <a:pt x="107080" y="324732"/>
                  </a:moveTo>
                  <a:lnTo>
                    <a:pt x="107080" y="326646"/>
                  </a:lnTo>
                  <a:lnTo>
                    <a:pt x="109629" y="328561"/>
                  </a:lnTo>
                  <a:lnTo>
                    <a:pt x="113454" y="328561"/>
                  </a:lnTo>
                  <a:lnTo>
                    <a:pt x="116004" y="328561"/>
                  </a:lnTo>
                  <a:lnTo>
                    <a:pt x="119829" y="326646"/>
                  </a:lnTo>
                  <a:lnTo>
                    <a:pt x="109629" y="319932"/>
                  </a:lnTo>
                  <a:lnTo>
                    <a:pt x="107080" y="321860"/>
                  </a:lnTo>
                  <a:lnTo>
                    <a:pt x="107080" y="324732"/>
                  </a:lnTo>
                  <a:close/>
                </a:path>
                <a:path w="867409" h="1292225">
                  <a:moveTo>
                    <a:pt x="107081" y="726023"/>
                  </a:moveTo>
                  <a:lnTo>
                    <a:pt x="107081" y="727938"/>
                  </a:lnTo>
                  <a:lnTo>
                    <a:pt x="109630" y="729852"/>
                  </a:lnTo>
                  <a:lnTo>
                    <a:pt x="113454" y="729852"/>
                  </a:lnTo>
                  <a:lnTo>
                    <a:pt x="116005" y="729852"/>
                  </a:lnTo>
                  <a:lnTo>
                    <a:pt x="119829" y="727938"/>
                  </a:lnTo>
                  <a:lnTo>
                    <a:pt x="109630" y="721224"/>
                  </a:lnTo>
                  <a:lnTo>
                    <a:pt x="107081" y="723138"/>
                  </a:lnTo>
                  <a:lnTo>
                    <a:pt x="107081" y="726023"/>
                  </a:lnTo>
                  <a:close/>
                </a:path>
                <a:path w="867409" h="1292225">
                  <a:moveTo>
                    <a:pt x="107081" y="805505"/>
                  </a:moveTo>
                  <a:lnTo>
                    <a:pt x="107081" y="808377"/>
                  </a:lnTo>
                  <a:lnTo>
                    <a:pt x="109630" y="810305"/>
                  </a:lnTo>
                  <a:lnTo>
                    <a:pt x="113454" y="810305"/>
                  </a:lnTo>
                  <a:lnTo>
                    <a:pt x="116005" y="810305"/>
                  </a:lnTo>
                  <a:lnTo>
                    <a:pt x="118554" y="808377"/>
                  </a:lnTo>
                  <a:lnTo>
                    <a:pt x="109630" y="801676"/>
                  </a:lnTo>
                  <a:lnTo>
                    <a:pt x="107081" y="803591"/>
                  </a:lnTo>
                  <a:lnTo>
                    <a:pt x="107081" y="805505"/>
                  </a:lnTo>
                  <a:close/>
                </a:path>
                <a:path w="867409" h="1292225">
                  <a:moveTo>
                    <a:pt x="113454" y="961623"/>
                  </a:moveTo>
                  <a:lnTo>
                    <a:pt x="109630" y="961623"/>
                  </a:lnTo>
                  <a:lnTo>
                    <a:pt x="107081" y="963538"/>
                  </a:lnTo>
                  <a:lnTo>
                    <a:pt x="116005" y="971197"/>
                  </a:lnTo>
                  <a:lnTo>
                    <a:pt x="118554" y="968325"/>
                  </a:lnTo>
                  <a:lnTo>
                    <a:pt x="118554" y="966410"/>
                  </a:lnTo>
                  <a:lnTo>
                    <a:pt x="118554" y="963538"/>
                  </a:lnTo>
                  <a:lnTo>
                    <a:pt x="116005" y="961623"/>
                  </a:lnTo>
                  <a:lnTo>
                    <a:pt x="113454" y="961623"/>
                  </a:lnTo>
                  <a:close/>
                </a:path>
                <a:path w="867409" h="1292225">
                  <a:moveTo>
                    <a:pt x="107081" y="885958"/>
                  </a:moveTo>
                  <a:lnTo>
                    <a:pt x="107081" y="888830"/>
                  </a:lnTo>
                  <a:lnTo>
                    <a:pt x="109630" y="890744"/>
                  </a:lnTo>
                  <a:lnTo>
                    <a:pt x="113454" y="890744"/>
                  </a:lnTo>
                  <a:lnTo>
                    <a:pt x="116005" y="890744"/>
                  </a:lnTo>
                  <a:lnTo>
                    <a:pt x="119829" y="888830"/>
                  </a:lnTo>
                  <a:lnTo>
                    <a:pt x="119829" y="885958"/>
                  </a:lnTo>
                  <a:lnTo>
                    <a:pt x="119829" y="884043"/>
                  </a:lnTo>
                  <a:lnTo>
                    <a:pt x="116005" y="881171"/>
                  </a:lnTo>
                  <a:lnTo>
                    <a:pt x="113454" y="881171"/>
                  </a:lnTo>
                  <a:lnTo>
                    <a:pt x="109630" y="881171"/>
                  </a:lnTo>
                  <a:lnTo>
                    <a:pt x="107081" y="884043"/>
                  </a:lnTo>
                  <a:lnTo>
                    <a:pt x="107081" y="885958"/>
                  </a:lnTo>
                  <a:close/>
                </a:path>
                <a:path w="867409" h="1292225">
                  <a:moveTo>
                    <a:pt x="107081" y="1126345"/>
                  </a:moveTo>
                  <a:lnTo>
                    <a:pt x="107081" y="1129229"/>
                  </a:lnTo>
                  <a:lnTo>
                    <a:pt x="109630" y="1131144"/>
                  </a:lnTo>
                  <a:lnTo>
                    <a:pt x="113454" y="1131144"/>
                  </a:lnTo>
                  <a:lnTo>
                    <a:pt x="116005" y="1131144"/>
                  </a:lnTo>
                  <a:lnTo>
                    <a:pt x="119829" y="1129229"/>
                  </a:lnTo>
                  <a:lnTo>
                    <a:pt x="109630" y="1122515"/>
                  </a:lnTo>
                  <a:lnTo>
                    <a:pt x="107081" y="1124430"/>
                  </a:lnTo>
                  <a:lnTo>
                    <a:pt x="107081" y="1126345"/>
                  </a:lnTo>
                  <a:close/>
                </a:path>
                <a:path w="867409" h="1292225">
                  <a:moveTo>
                    <a:pt x="107081" y="1206801"/>
                  </a:moveTo>
                  <a:lnTo>
                    <a:pt x="107081" y="1209674"/>
                  </a:lnTo>
                  <a:lnTo>
                    <a:pt x="109630" y="1211588"/>
                  </a:lnTo>
                  <a:lnTo>
                    <a:pt x="113454" y="1211588"/>
                  </a:lnTo>
                  <a:lnTo>
                    <a:pt x="116005" y="1211588"/>
                  </a:lnTo>
                  <a:lnTo>
                    <a:pt x="119829" y="1209674"/>
                  </a:lnTo>
                  <a:lnTo>
                    <a:pt x="109630" y="1202969"/>
                  </a:lnTo>
                  <a:lnTo>
                    <a:pt x="107081" y="1204885"/>
                  </a:lnTo>
                  <a:lnTo>
                    <a:pt x="107081" y="1206801"/>
                  </a:lnTo>
                  <a:close/>
                </a:path>
                <a:path w="867409" h="1292225">
                  <a:moveTo>
                    <a:pt x="107081" y="1287250"/>
                  </a:moveTo>
                  <a:lnTo>
                    <a:pt x="107081" y="1290123"/>
                  </a:lnTo>
                  <a:lnTo>
                    <a:pt x="109630" y="1292038"/>
                  </a:lnTo>
                  <a:lnTo>
                    <a:pt x="113454" y="1292038"/>
                  </a:lnTo>
                  <a:lnTo>
                    <a:pt x="116005" y="1292038"/>
                  </a:lnTo>
                  <a:lnTo>
                    <a:pt x="119829" y="1290123"/>
                  </a:lnTo>
                  <a:lnTo>
                    <a:pt x="119829" y="1287250"/>
                  </a:lnTo>
                  <a:lnTo>
                    <a:pt x="119829" y="1284377"/>
                  </a:lnTo>
                  <a:lnTo>
                    <a:pt x="116005" y="1282461"/>
                  </a:lnTo>
                  <a:lnTo>
                    <a:pt x="113454" y="1282461"/>
                  </a:lnTo>
                  <a:lnTo>
                    <a:pt x="109630" y="1282461"/>
                  </a:lnTo>
                  <a:lnTo>
                    <a:pt x="107081" y="1284377"/>
                  </a:lnTo>
                  <a:lnTo>
                    <a:pt x="107081" y="1287250"/>
                  </a:lnTo>
                  <a:close/>
                </a:path>
                <a:path w="867409" h="1292225">
                  <a:moveTo>
                    <a:pt x="214156" y="1126345"/>
                  </a:moveTo>
                  <a:lnTo>
                    <a:pt x="214156" y="1129229"/>
                  </a:lnTo>
                  <a:lnTo>
                    <a:pt x="216703" y="1131144"/>
                  </a:lnTo>
                  <a:lnTo>
                    <a:pt x="220541" y="1131144"/>
                  </a:lnTo>
                  <a:lnTo>
                    <a:pt x="223088" y="1131144"/>
                  </a:lnTo>
                  <a:lnTo>
                    <a:pt x="225636" y="1129229"/>
                  </a:lnTo>
                  <a:lnTo>
                    <a:pt x="225636" y="1126345"/>
                  </a:lnTo>
                  <a:lnTo>
                    <a:pt x="225636" y="1124430"/>
                  </a:lnTo>
                  <a:lnTo>
                    <a:pt x="223088" y="1122515"/>
                  </a:lnTo>
                  <a:lnTo>
                    <a:pt x="220541" y="1122515"/>
                  </a:lnTo>
                  <a:lnTo>
                    <a:pt x="216703" y="1122515"/>
                  </a:lnTo>
                  <a:lnTo>
                    <a:pt x="214156" y="1124430"/>
                  </a:lnTo>
                  <a:lnTo>
                    <a:pt x="214156" y="1126345"/>
                  </a:lnTo>
                  <a:close/>
                </a:path>
                <a:path w="867409" h="1292225">
                  <a:moveTo>
                    <a:pt x="214156" y="1206801"/>
                  </a:moveTo>
                  <a:lnTo>
                    <a:pt x="214156" y="1209674"/>
                  </a:lnTo>
                  <a:lnTo>
                    <a:pt x="216703" y="1211589"/>
                  </a:lnTo>
                  <a:lnTo>
                    <a:pt x="220541" y="1211589"/>
                  </a:lnTo>
                  <a:lnTo>
                    <a:pt x="223088" y="1211589"/>
                  </a:lnTo>
                  <a:lnTo>
                    <a:pt x="225636" y="1209674"/>
                  </a:lnTo>
                  <a:lnTo>
                    <a:pt x="225636" y="1206801"/>
                  </a:lnTo>
                  <a:lnTo>
                    <a:pt x="225636" y="1204885"/>
                  </a:lnTo>
                  <a:lnTo>
                    <a:pt x="223088" y="1202969"/>
                  </a:lnTo>
                  <a:lnTo>
                    <a:pt x="220541" y="1202969"/>
                  </a:lnTo>
                  <a:lnTo>
                    <a:pt x="216703" y="1202969"/>
                  </a:lnTo>
                  <a:lnTo>
                    <a:pt x="214156" y="1204885"/>
                  </a:lnTo>
                  <a:lnTo>
                    <a:pt x="214156" y="1206801"/>
                  </a:lnTo>
                  <a:close/>
                </a:path>
                <a:path w="867409" h="1292225">
                  <a:moveTo>
                    <a:pt x="214156" y="1287250"/>
                  </a:moveTo>
                  <a:lnTo>
                    <a:pt x="214156" y="1290123"/>
                  </a:lnTo>
                  <a:lnTo>
                    <a:pt x="216703" y="1292039"/>
                  </a:lnTo>
                  <a:lnTo>
                    <a:pt x="220541" y="1292039"/>
                  </a:lnTo>
                  <a:lnTo>
                    <a:pt x="223088" y="1292039"/>
                  </a:lnTo>
                  <a:lnTo>
                    <a:pt x="225636" y="1290123"/>
                  </a:lnTo>
                  <a:lnTo>
                    <a:pt x="225636" y="1287250"/>
                  </a:lnTo>
                  <a:lnTo>
                    <a:pt x="225636" y="1284377"/>
                  </a:lnTo>
                  <a:lnTo>
                    <a:pt x="223088" y="1282461"/>
                  </a:lnTo>
                  <a:lnTo>
                    <a:pt x="220541" y="1282461"/>
                  </a:lnTo>
                  <a:lnTo>
                    <a:pt x="216703" y="1282461"/>
                  </a:lnTo>
                  <a:lnTo>
                    <a:pt x="214156" y="1284377"/>
                  </a:lnTo>
                  <a:lnTo>
                    <a:pt x="214156" y="1287250"/>
                  </a:lnTo>
                  <a:close/>
                </a:path>
                <a:path w="867409" h="1292225">
                  <a:moveTo>
                    <a:pt x="641202" y="1126345"/>
                  </a:moveTo>
                  <a:lnTo>
                    <a:pt x="641202" y="1129229"/>
                  </a:lnTo>
                  <a:lnTo>
                    <a:pt x="643767" y="1131144"/>
                  </a:lnTo>
                  <a:lnTo>
                    <a:pt x="647588" y="1131144"/>
                  </a:lnTo>
                  <a:lnTo>
                    <a:pt x="650135" y="1131144"/>
                  </a:lnTo>
                  <a:lnTo>
                    <a:pt x="652682" y="1129229"/>
                  </a:lnTo>
                  <a:lnTo>
                    <a:pt x="652682" y="1126345"/>
                  </a:lnTo>
                  <a:lnTo>
                    <a:pt x="652682" y="1124430"/>
                  </a:lnTo>
                  <a:lnTo>
                    <a:pt x="650135" y="1122515"/>
                  </a:lnTo>
                  <a:lnTo>
                    <a:pt x="647588" y="1122515"/>
                  </a:lnTo>
                  <a:lnTo>
                    <a:pt x="643767" y="1122515"/>
                  </a:lnTo>
                  <a:lnTo>
                    <a:pt x="641202" y="1124430"/>
                  </a:lnTo>
                  <a:lnTo>
                    <a:pt x="641202" y="1126345"/>
                  </a:lnTo>
                  <a:close/>
                </a:path>
                <a:path w="867409" h="1292225">
                  <a:moveTo>
                    <a:pt x="641202" y="1206801"/>
                  </a:moveTo>
                  <a:lnTo>
                    <a:pt x="641202" y="1209674"/>
                  </a:lnTo>
                  <a:lnTo>
                    <a:pt x="643767" y="1211589"/>
                  </a:lnTo>
                  <a:lnTo>
                    <a:pt x="647588" y="1211589"/>
                  </a:lnTo>
                  <a:lnTo>
                    <a:pt x="650135" y="1211589"/>
                  </a:lnTo>
                  <a:lnTo>
                    <a:pt x="652682" y="1209674"/>
                  </a:lnTo>
                  <a:lnTo>
                    <a:pt x="652682" y="1206801"/>
                  </a:lnTo>
                  <a:lnTo>
                    <a:pt x="652682" y="1204885"/>
                  </a:lnTo>
                  <a:lnTo>
                    <a:pt x="650135" y="1202969"/>
                  </a:lnTo>
                  <a:lnTo>
                    <a:pt x="647588" y="1202969"/>
                  </a:lnTo>
                  <a:lnTo>
                    <a:pt x="643767" y="1202969"/>
                  </a:lnTo>
                  <a:lnTo>
                    <a:pt x="641202" y="1204885"/>
                  </a:lnTo>
                  <a:lnTo>
                    <a:pt x="641202" y="1206801"/>
                  </a:lnTo>
                  <a:close/>
                </a:path>
                <a:path w="867409" h="1292225">
                  <a:moveTo>
                    <a:pt x="641203" y="1287250"/>
                  </a:moveTo>
                  <a:lnTo>
                    <a:pt x="641203" y="1290123"/>
                  </a:lnTo>
                  <a:lnTo>
                    <a:pt x="643767" y="1292039"/>
                  </a:lnTo>
                  <a:lnTo>
                    <a:pt x="647588" y="1292039"/>
                  </a:lnTo>
                  <a:lnTo>
                    <a:pt x="650135" y="1292039"/>
                  </a:lnTo>
                  <a:lnTo>
                    <a:pt x="652682" y="1290123"/>
                  </a:lnTo>
                  <a:lnTo>
                    <a:pt x="643767" y="1282461"/>
                  </a:lnTo>
                  <a:lnTo>
                    <a:pt x="641203" y="1284377"/>
                  </a:lnTo>
                  <a:lnTo>
                    <a:pt x="641203" y="1287250"/>
                  </a:lnTo>
                  <a:close/>
                </a:path>
                <a:path w="867409" h="1292225">
                  <a:moveTo>
                    <a:pt x="759770" y="84332"/>
                  </a:moveTo>
                  <a:lnTo>
                    <a:pt x="759770" y="81460"/>
                  </a:lnTo>
                  <a:lnTo>
                    <a:pt x="757223" y="79546"/>
                  </a:lnTo>
                  <a:lnTo>
                    <a:pt x="753385" y="79546"/>
                  </a:lnTo>
                  <a:lnTo>
                    <a:pt x="750838" y="79546"/>
                  </a:lnTo>
                  <a:lnTo>
                    <a:pt x="748290" y="81460"/>
                  </a:lnTo>
                  <a:lnTo>
                    <a:pt x="748290" y="84332"/>
                  </a:lnTo>
                  <a:lnTo>
                    <a:pt x="748290" y="86247"/>
                  </a:lnTo>
                  <a:lnTo>
                    <a:pt x="750838" y="88162"/>
                  </a:lnTo>
                  <a:lnTo>
                    <a:pt x="753385" y="88162"/>
                  </a:lnTo>
                  <a:lnTo>
                    <a:pt x="757223" y="88162"/>
                  </a:lnTo>
                  <a:lnTo>
                    <a:pt x="759770" y="86247"/>
                  </a:lnTo>
                  <a:lnTo>
                    <a:pt x="759770" y="84332"/>
                  </a:lnTo>
                  <a:close/>
                </a:path>
                <a:path w="867409" h="1292225">
                  <a:moveTo>
                    <a:pt x="759770" y="3829"/>
                  </a:moveTo>
                  <a:lnTo>
                    <a:pt x="759770" y="1021"/>
                  </a:lnTo>
                  <a:lnTo>
                    <a:pt x="757223" y="0"/>
                  </a:lnTo>
                  <a:lnTo>
                    <a:pt x="753385" y="0"/>
                  </a:lnTo>
                  <a:lnTo>
                    <a:pt x="750838" y="0"/>
                  </a:lnTo>
                  <a:lnTo>
                    <a:pt x="748290" y="1021"/>
                  </a:lnTo>
                  <a:lnTo>
                    <a:pt x="748290" y="3829"/>
                  </a:lnTo>
                  <a:lnTo>
                    <a:pt x="748290" y="5744"/>
                  </a:lnTo>
                  <a:lnTo>
                    <a:pt x="750838" y="7658"/>
                  </a:lnTo>
                  <a:lnTo>
                    <a:pt x="753385" y="7658"/>
                  </a:lnTo>
                  <a:lnTo>
                    <a:pt x="757223" y="7658"/>
                  </a:lnTo>
                  <a:lnTo>
                    <a:pt x="759770" y="5744"/>
                  </a:lnTo>
                  <a:lnTo>
                    <a:pt x="759770" y="3829"/>
                  </a:lnTo>
                  <a:close/>
                </a:path>
                <a:path w="867409" h="1292225">
                  <a:moveTo>
                    <a:pt x="748290" y="163827"/>
                  </a:moveTo>
                  <a:lnTo>
                    <a:pt x="748290" y="166699"/>
                  </a:lnTo>
                  <a:lnTo>
                    <a:pt x="750838" y="168614"/>
                  </a:lnTo>
                  <a:lnTo>
                    <a:pt x="753385" y="168614"/>
                  </a:lnTo>
                  <a:lnTo>
                    <a:pt x="757223" y="168614"/>
                  </a:lnTo>
                  <a:lnTo>
                    <a:pt x="759770" y="166699"/>
                  </a:lnTo>
                  <a:lnTo>
                    <a:pt x="759770" y="163827"/>
                  </a:lnTo>
                  <a:lnTo>
                    <a:pt x="759770" y="161913"/>
                  </a:lnTo>
                  <a:lnTo>
                    <a:pt x="757223" y="159998"/>
                  </a:lnTo>
                  <a:lnTo>
                    <a:pt x="753385" y="159998"/>
                  </a:lnTo>
                  <a:lnTo>
                    <a:pt x="750838" y="159998"/>
                  </a:lnTo>
                  <a:lnTo>
                    <a:pt x="748290" y="161913"/>
                  </a:lnTo>
                  <a:lnTo>
                    <a:pt x="748290" y="163827"/>
                  </a:lnTo>
                  <a:close/>
                </a:path>
                <a:path w="867409" h="1292225">
                  <a:moveTo>
                    <a:pt x="759771" y="645571"/>
                  </a:moveTo>
                  <a:lnTo>
                    <a:pt x="759771" y="642699"/>
                  </a:lnTo>
                  <a:lnTo>
                    <a:pt x="757223" y="640785"/>
                  </a:lnTo>
                  <a:lnTo>
                    <a:pt x="753385" y="640785"/>
                  </a:lnTo>
                  <a:lnTo>
                    <a:pt x="750838" y="640785"/>
                  </a:lnTo>
                  <a:lnTo>
                    <a:pt x="748291" y="642699"/>
                  </a:lnTo>
                  <a:lnTo>
                    <a:pt x="757223" y="650358"/>
                  </a:lnTo>
                  <a:lnTo>
                    <a:pt x="759771" y="647486"/>
                  </a:lnTo>
                  <a:lnTo>
                    <a:pt x="759771" y="645571"/>
                  </a:lnTo>
                  <a:close/>
                </a:path>
                <a:path w="867409" h="1292225">
                  <a:moveTo>
                    <a:pt x="759771" y="565119"/>
                  </a:moveTo>
                  <a:lnTo>
                    <a:pt x="759771" y="563204"/>
                  </a:lnTo>
                  <a:lnTo>
                    <a:pt x="757223" y="560332"/>
                  </a:lnTo>
                  <a:lnTo>
                    <a:pt x="753385" y="560332"/>
                  </a:lnTo>
                  <a:lnTo>
                    <a:pt x="750838" y="560332"/>
                  </a:lnTo>
                  <a:lnTo>
                    <a:pt x="748291" y="563204"/>
                  </a:lnTo>
                  <a:lnTo>
                    <a:pt x="748291" y="565119"/>
                  </a:lnTo>
                  <a:lnTo>
                    <a:pt x="748291" y="567991"/>
                  </a:lnTo>
                  <a:lnTo>
                    <a:pt x="750838" y="569905"/>
                  </a:lnTo>
                  <a:lnTo>
                    <a:pt x="753385" y="569905"/>
                  </a:lnTo>
                  <a:lnTo>
                    <a:pt x="757223" y="569905"/>
                  </a:lnTo>
                  <a:lnTo>
                    <a:pt x="759771" y="567991"/>
                  </a:lnTo>
                  <a:lnTo>
                    <a:pt x="759771" y="565119"/>
                  </a:lnTo>
                  <a:close/>
                </a:path>
                <a:path w="867409" h="1292225">
                  <a:moveTo>
                    <a:pt x="759770" y="484667"/>
                  </a:moveTo>
                  <a:lnTo>
                    <a:pt x="759770" y="482752"/>
                  </a:lnTo>
                  <a:lnTo>
                    <a:pt x="757223" y="480837"/>
                  </a:lnTo>
                  <a:lnTo>
                    <a:pt x="753385" y="480837"/>
                  </a:lnTo>
                  <a:lnTo>
                    <a:pt x="750838" y="480837"/>
                  </a:lnTo>
                  <a:lnTo>
                    <a:pt x="748291" y="482752"/>
                  </a:lnTo>
                  <a:lnTo>
                    <a:pt x="757223" y="489453"/>
                  </a:lnTo>
                  <a:lnTo>
                    <a:pt x="759770" y="487538"/>
                  </a:lnTo>
                  <a:lnTo>
                    <a:pt x="759770" y="484667"/>
                  </a:lnTo>
                  <a:close/>
                </a:path>
                <a:path w="867409" h="1292225">
                  <a:moveTo>
                    <a:pt x="759770" y="405172"/>
                  </a:moveTo>
                  <a:lnTo>
                    <a:pt x="759770" y="402300"/>
                  </a:lnTo>
                  <a:lnTo>
                    <a:pt x="757223" y="400385"/>
                  </a:lnTo>
                  <a:lnTo>
                    <a:pt x="753385" y="400385"/>
                  </a:lnTo>
                  <a:lnTo>
                    <a:pt x="750838" y="400385"/>
                  </a:lnTo>
                  <a:lnTo>
                    <a:pt x="748291" y="402300"/>
                  </a:lnTo>
                  <a:lnTo>
                    <a:pt x="748291" y="405172"/>
                  </a:lnTo>
                  <a:lnTo>
                    <a:pt x="748291" y="407099"/>
                  </a:lnTo>
                  <a:lnTo>
                    <a:pt x="750838" y="409014"/>
                  </a:lnTo>
                  <a:lnTo>
                    <a:pt x="753385" y="409014"/>
                  </a:lnTo>
                  <a:lnTo>
                    <a:pt x="757223" y="409014"/>
                  </a:lnTo>
                  <a:lnTo>
                    <a:pt x="759770" y="407099"/>
                  </a:lnTo>
                  <a:lnTo>
                    <a:pt x="759770" y="405172"/>
                  </a:lnTo>
                  <a:close/>
                </a:path>
                <a:path w="867409" h="1292225">
                  <a:moveTo>
                    <a:pt x="759770" y="244280"/>
                  </a:moveTo>
                  <a:lnTo>
                    <a:pt x="759770" y="241408"/>
                  </a:lnTo>
                  <a:lnTo>
                    <a:pt x="757223" y="239493"/>
                  </a:lnTo>
                  <a:lnTo>
                    <a:pt x="753385" y="239493"/>
                  </a:lnTo>
                  <a:lnTo>
                    <a:pt x="750838" y="239493"/>
                  </a:lnTo>
                  <a:lnTo>
                    <a:pt x="748291" y="241408"/>
                  </a:lnTo>
                  <a:lnTo>
                    <a:pt x="748291" y="244280"/>
                  </a:lnTo>
                  <a:lnTo>
                    <a:pt x="748291" y="247152"/>
                  </a:lnTo>
                  <a:lnTo>
                    <a:pt x="750838" y="249066"/>
                  </a:lnTo>
                  <a:lnTo>
                    <a:pt x="753385" y="249066"/>
                  </a:lnTo>
                  <a:lnTo>
                    <a:pt x="757223" y="249066"/>
                  </a:lnTo>
                  <a:lnTo>
                    <a:pt x="759770" y="247152"/>
                  </a:lnTo>
                  <a:lnTo>
                    <a:pt x="759770" y="244280"/>
                  </a:lnTo>
                  <a:close/>
                </a:path>
                <a:path w="867409" h="1292225">
                  <a:moveTo>
                    <a:pt x="759770" y="324732"/>
                  </a:moveTo>
                  <a:lnTo>
                    <a:pt x="759770" y="321860"/>
                  </a:lnTo>
                  <a:lnTo>
                    <a:pt x="757223" y="319933"/>
                  </a:lnTo>
                  <a:lnTo>
                    <a:pt x="753385" y="319933"/>
                  </a:lnTo>
                  <a:lnTo>
                    <a:pt x="750838" y="319933"/>
                  </a:lnTo>
                  <a:lnTo>
                    <a:pt x="748291" y="321860"/>
                  </a:lnTo>
                  <a:lnTo>
                    <a:pt x="748291" y="324732"/>
                  </a:lnTo>
                  <a:lnTo>
                    <a:pt x="748291" y="326647"/>
                  </a:lnTo>
                  <a:lnTo>
                    <a:pt x="750838" y="328561"/>
                  </a:lnTo>
                  <a:lnTo>
                    <a:pt x="753385" y="328561"/>
                  </a:lnTo>
                  <a:lnTo>
                    <a:pt x="757223" y="328561"/>
                  </a:lnTo>
                  <a:lnTo>
                    <a:pt x="759770" y="326647"/>
                  </a:lnTo>
                  <a:lnTo>
                    <a:pt x="759770" y="324732"/>
                  </a:lnTo>
                  <a:close/>
                </a:path>
                <a:path w="867409" h="1292225">
                  <a:moveTo>
                    <a:pt x="748291" y="726023"/>
                  </a:moveTo>
                  <a:lnTo>
                    <a:pt x="748291" y="727938"/>
                  </a:lnTo>
                  <a:lnTo>
                    <a:pt x="750838" y="729853"/>
                  </a:lnTo>
                  <a:lnTo>
                    <a:pt x="753385" y="729853"/>
                  </a:lnTo>
                  <a:lnTo>
                    <a:pt x="757223" y="729853"/>
                  </a:lnTo>
                  <a:lnTo>
                    <a:pt x="759771" y="727938"/>
                  </a:lnTo>
                  <a:lnTo>
                    <a:pt x="759771" y="726023"/>
                  </a:lnTo>
                  <a:lnTo>
                    <a:pt x="759771" y="723139"/>
                  </a:lnTo>
                  <a:lnTo>
                    <a:pt x="757223" y="721224"/>
                  </a:lnTo>
                  <a:lnTo>
                    <a:pt x="753385" y="721224"/>
                  </a:lnTo>
                  <a:lnTo>
                    <a:pt x="750838" y="721224"/>
                  </a:lnTo>
                  <a:lnTo>
                    <a:pt x="748291" y="723139"/>
                  </a:lnTo>
                  <a:lnTo>
                    <a:pt x="748291" y="726023"/>
                  </a:lnTo>
                  <a:close/>
                </a:path>
                <a:path w="867409" h="1292225">
                  <a:moveTo>
                    <a:pt x="759771" y="805506"/>
                  </a:moveTo>
                  <a:lnTo>
                    <a:pt x="759771" y="803591"/>
                  </a:lnTo>
                  <a:lnTo>
                    <a:pt x="757223" y="801676"/>
                  </a:lnTo>
                  <a:lnTo>
                    <a:pt x="753385" y="801676"/>
                  </a:lnTo>
                  <a:lnTo>
                    <a:pt x="750838" y="801676"/>
                  </a:lnTo>
                  <a:lnTo>
                    <a:pt x="748291" y="803591"/>
                  </a:lnTo>
                  <a:lnTo>
                    <a:pt x="748291" y="805506"/>
                  </a:lnTo>
                  <a:lnTo>
                    <a:pt x="748291" y="808378"/>
                  </a:lnTo>
                  <a:lnTo>
                    <a:pt x="750838" y="810305"/>
                  </a:lnTo>
                  <a:lnTo>
                    <a:pt x="753385" y="810305"/>
                  </a:lnTo>
                  <a:lnTo>
                    <a:pt x="757223" y="810305"/>
                  </a:lnTo>
                  <a:lnTo>
                    <a:pt x="759771" y="808378"/>
                  </a:lnTo>
                  <a:lnTo>
                    <a:pt x="759771" y="805506"/>
                  </a:lnTo>
                  <a:close/>
                </a:path>
                <a:path w="867409" h="1292225">
                  <a:moveTo>
                    <a:pt x="759771" y="885958"/>
                  </a:moveTo>
                  <a:lnTo>
                    <a:pt x="759771" y="884043"/>
                  </a:lnTo>
                  <a:lnTo>
                    <a:pt x="757223" y="881171"/>
                  </a:lnTo>
                  <a:lnTo>
                    <a:pt x="753385" y="881171"/>
                  </a:lnTo>
                  <a:lnTo>
                    <a:pt x="750838" y="881171"/>
                  </a:lnTo>
                  <a:lnTo>
                    <a:pt x="748291" y="884043"/>
                  </a:lnTo>
                  <a:lnTo>
                    <a:pt x="757223" y="890744"/>
                  </a:lnTo>
                  <a:lnTo>
                    <a:pt x="759771" y="888830"/>
                  </a:lnTo>
                  <a:lnTo>
                    <a:pt x="759771" y="885958"/>
                  </a:lnTo>
                  <a:close/>
                </a:path>
                <a:path w="867409" h="1292225">
                  <a:moveTo>
                    <a:pt x="748291" y="966410"/>
                  </a:moveTo>
                  <a:lnTo>
                    <a:pt x="748291" y="968325"/>
                  </a:lnTo>
                  <a:lnTo>
                    <a:pt x="750838" y="971197"/>
                  </a:lnTo>
                  <a:lnTo>
                    <a:pt x="753386" y="971197"/>
                  </a:lnTo>
                  <a:lnTo>
                    <a:pt x="757223" y="971197"/>
                  </a:lnTo>
                  <a:lnTo>
                    <a:pt x="759771" y="968325"/>
                  </a:lnTo>
                  <a:lnTo>
                    <a:pt x="759771" y="966410"/>
                  </a:lnTo>
                  <a:lnTo>
                    <a:pt x="759771" y="963538"/>
                  </a:lnTo>
                  <a:lnTo>
                    <a:pt x="757223" y="961624"/>
                  </a:lnTo>
                  <a:lnTo>
                    <a:pt x="753386" y="961624"/>
                  </a:lnTo>
                  <a:lnTo>
                    <a:pt x="750838" y="961624"/>
                  </a:lnTo>
                  <a:lnTo>
                    <a:pt x="748291" y="963538"/>
                  </a:lnTo>
                  <a:lnTo>
                    <a:pt x="748291" y="966410"/>
                  </a:lnTo>
                  <a:close/>
                </a:path>
                <a:path w="867409" h="1292225">
                  <a:moveTo>
                    <a:pt x="759771" y="1046863"/>
                  </a:moveTo>
                  <a:lnTo>
                    <a:pt x="759771" y="1043991"/>
                  </a:lnTo>
                  <a:lnTo>
                    <a:pt x="757223" y="1042076"/>
                  </a:lnTo>
                  <a:lnTo>
                    <a:pt x="753386" y="1042076"/>
                  </a:lnTo>
                  <a:lnTo>
                    <a:pt x="750838" y="1042076"/>
                  </a:lnTo>
                  <a:lnTo>
                    <a:pt x="748291" y="1043991"/>
                  </a:lnTo>
                  <a:lnTo>
                    <a:pt x="748291" y="1046863"/>
                  </a:lnTo>
                  <a:lnTo>
                    <a:pt x="748291" y="1048777"/>
                  </a:lnTo>
                  <a:lnTo>
                    <a:pt x="750838" y="1050692"/>
                  </a:lnTo>
                  <a:lnTo>
                    <a:pt x="753386" y="1050692"/>
                  </a:lnTo>
                  <a:lnTo>
                    <a:pt x="757223" y="1050692"/>
                  </a:lnTo>
                  <a:lnTo>
                    <a:pt x="759771" y="1048777"/>
                  </a:lnTo>
                  <a:lnTo>
                    <a:pt x="759771" y="1046863"/>
                  </a:lnTo>
                  <a:close/>
                </a:path>
                <a:path w="867409" h="1292225">
                  <a:moveTo>
                    <a:pt x="748291" y="1126345"/>
                  </a:moveTo>
                  <a:lnTo>
                    <a:pt x="748291" y="1129229"/>
                  </a:lnTo>
                  <a:lnTo>
                    <a:pt x="750838" y="1131144"/>
                  </a:lnTo>
                  <a:lnTo>
                    <a:pt x="753386" y="1131144"/>
                  </a:lnTo>
                  <a:lnTo>
                    <a:pt x="757224" y="1131144"/>
                  </a:lnTo>
                  <a:lnTo>
                    <a:pt x="759771" y="1129229"/>
                  </a:lnTo>
                  <a:lnTo>
                    <a:pt x="759771" y="1126345"/>
                  </a:lnTo>
                  <a:lnTo>
                    <a:pt x="759771" y="1124430"/>
                  </a:lnTo>
                  <a:lnTo>
                    <a:pt x="757224" y="1122516"/>
                  </a:lnTo>
                  <a:lnTo>
                    <a:pt x="753386" y="1122516"/>
                  </a:lnTo>
                  <a:lnTo>
                    <a:pt x="750838" y="1122516"/>
                  </a:lnTo>
                  <a:lnTo>
                    <a:pt x="748291" y="1124430"/>
                  </a:lnTo>
                  <a:lnTo>
                    <a:pt x="748291" y="1126345"/>
                  </a:lnTo>
                  <a:close/>
                </a:path>
                <a:path w="867409" h="1292225">
                  <a:moveTo>
                    <a:pt x="748291" y="1206801"/>
                  </a:moveTo>
                  <a:lnTo>
                    <a:pt x="748291" y="1209674"/>
                  </a:lnTo>
                  <a:lnTo>
                    <a:pt x="750838" y="1211589"/>
                  </a:lnTo>
                  <a:lnTo>
                    <a:pt x="753386" y="1211589"/>
                  </a:lnTo>
                  <a:lnTo>
                    <a:pt x="757224" y="1211589"/>
                  </a:lnTo>
                  <a:lnTo>
                    <a:pt x="759771" y="1209674"/>
                  </a:lnTo>
                  <a:lnTo>
                    <a:pt x="759771" y="1206801"/>
                  </a:lnTo>
                  <a:lnTo>
                    <a:pt x="759771" y="1204885"/>
                  </a:lnTo>
                  <a:lnTo>
                    <a:pt x="757224" y="1202969"/>
                  </a:lnTo>
                  <a:lnTo>
                    <a:pt x="753386" y="1202969"/>
                  </a:lnTo>
                  <a:lnTo>
                    <a:pt x="750838" y="1202969"/>
                  </a:lnTo>
                  <a:lnTo>
                    <a:pt x="748291" y="1204885"/>
                  </a:lnTo>
                  <a:lnTo>
                    <a:pt x="748291" y="1206801"/>
                  </a:lnTo>
                  <a:close/>
                </a:path>
                <a:path w="867409" h="1292225">
                  <a:moveTo>
                    <a:pt x="748291" y="1287250"/>
                  </a:moveTo>
                  <a:lnTo>
                    <a:pt x="748291" y="1290123"/>
                  </a:lnTo>
                  <a:lnTo>
                    <a:pt x="750838" y="1292039"/>
                  </a:lnTo>
                  <a:lnTo>
                    <a:pt x="753386" y="1292039"/>
                  </a:lnTo>
                  <a:lnTo>
                    <a:pt x="757224" y="1292039"/>
                  </a:lnTo>
                  <a:lnTo>
                    <a:pt x="759771" y="1290123"/>
                  </a:lnTo>
                  <a:lnTo>
                    <a:pt x="750838" y="1282462"/>
                  </a:lnTo>
                  <a:lnTo>
                    <a:pt x="748291" y="1284377"/>
                  </a:lnTo>
                  <a:lnTo>
                    <a:pt x="748291" y="1287250"/>
                  </a:lnTo>
                  <a:close/>
                </a:path>
              </a:pathLst>
            </a:custGeom>
            <a:ln w="10048">
              <a:solidFill>
                <a:srgbClr val="0462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133" y="5321298"/>
              <a:ext cx="1075055" cy="1532255"/>
            </a:xfrm>
            <a:custGeom>
              <a:avLst/>
              <a:gdLst/>
              <a:ahLst/>
              <a:cxnLst/>
              <a:rect l="l" t="t" r="r" b="b"/>
              <a:pathLst>
                <a:path w="1075055" h="1532254">
                  <a:moveTo>
                    <a:pt x="1075061" y="241770"/>
                  </a:moveTo>
                  <a:lnTo>
                    <a:pt x="1075061" y="239853"/>
                  </a:lnTo>
                  <a:lnTo>
                    <a:pt x="1072523" y="237935"/>
                  </a:lnTo>
                  <a:lnTo>
                    <a:pt x="1069986" y="237935"/>
                  </a:lnTo>
                  <a:lnTo>
                    <a:pt x="1066180" y="237935"/>
                  </a:lnTo>
                  <a:lnTo>
                    <a:pt x="1063643" y="239853"/>
                  </a:lnTo>
                  <a:lnTo>
                    <a:pt x="1063643" y="241770"/>
                  </a:lnTo>
                  <a:lnTo>
                    <a:pt x="1063643" y="244582"/>
                  </a:lnTo>
                  <a:lnTo>
                    <a:pt x="1066180" y="246500"/>
                  </a:lnTo>
                  <a:lnTo>
                    <a:pt x="1069986" y="246500"/>
                  </a:lnTo>
                  <a:lnTo>
                    <a:pt x="1072523" y="246500"/>
                  </a:lnTo>
                  <a:lnTo>
                    <a:pt x="1075061" y="244582"/>
                  </a:lnTo>
                  <a:lnTo>
                    <a:pt x="1075061" y="241770"/>
                  </a:lnTo>
                </a:path>
                <a:path w="1075055" h="1532254">
                  <a:moveTo>
                    <a:pt x="1075061" y="161109"/>
                  </a:moveTo>
                  <a:lnTo>
                    <a:pt x="1075061" y="159191"/>
                  </a:lnTo>
                  <a:lnTo>
                    <a:pt x="1072523" y="157274"/>
                  </a:lnTo>
                  <a:lnTo>
                    <a:pt x="1069986" y="157274"/>
                  </a:lnTo>
                  <a:lnTo>
                    <a:pt x="1066180" y="157274"/>
                  </a:lnTo>
                  <a:lnTo>
                    <a:pt x="1063643" y="159191"/>
                  </a:lnTo>
                  <a:lnTo>
                    <a:pt x="1063643" y="161109"/>
                  </a:lnTo>
                  <a:lnTo>
                    <a:pt x="1063643" y="164049"/>
                  </a:lnTo>
                  <a:lnTo>
                    <a:pt x="1066180" y="165966"/>
                  </a:lnTo>
                  <a:lnTo>
                    <a:pt x="1069986" y="165966"/>
                  </a:lnTo>
                  <a:lnTo>
                    <a:pt x="1072523" y="165966"/>
                  </a:lnTo>
                  <a:lnTo>
                    <a:pt x="1075061" y="164049"/>
                  </a:lnTo>
                  <a:lnTo>
                    <a:pt x="1075061" y="161109"/>
                  </a:lnTo>
                </a:path>
                <a:path w="1075055" h="1532254">
                  <a:moveTo>
                    <a:pt x="1075061" y="81470"/>
                  </a:moveTo>
                  <a:lnTo>
                    <a:pt x="1075061" y="78658"/>
                  </a:lnTo>
                  <a:lnTo>
                    <a:pt x="1072523" y="76740"/>
                  </a:lnTo>
                  <a:lnTo>
                    <a:pt x="1069986" y="76740"/>
                  </a:lnTo>
                  <a:lnTo>
                    <a:pt x="1066180" y="76740"/>
                  </a:lnTo>
                  <a:lnTo>
                    <a:pt x="1063643" y="78658"/>
                  </a:lnTo>
                  <a:lnTo>
                    <a:pt x="1063643" y="81470"/>
                  </a:lnTo>
                  <a:lnTo>
                    <a:pt x="1063643" y="83387"/>
                  </a:lnTo>
                  <a:lnTo>
                    <a:pt x="1066180" y="85305"/>
                  </a:lnTo>
                  <a:lnTo>
                    <a:pt x="1069986" y="85305"/>
                  </a:lnTo>
                  <a:lnTo>
                    <a:pt x="1072523" y="85305"/>
                  </a:lnTo>
                  <a:lnTo>
                    <a:pt x="1075061" y="83387"/>
                  </a:lnTo>
                  <a:lnTo>
                    <a:pt x="1075061" y="81470"/>
                  </a:lnTo>
                </a:path>
                <a:path w="1075055" h="1532254">
                  <a:moveTo>
                    <a:pt x="1063643" y="0"/>
                  </a:moveTo>
                  <a:lnTo>
                    <a:pt x="1063643" y="936"/>
                  </a:lnTo>
                  <a:lnTo>
                    <a:pt x="1063643" y="2854"/>
                  </a:lnTo>
                  <a:lnTo>
                    <a:pt x="1066180" y="5666"/>
                  </a:lnTo>
                  <a:lnTo>
                    <a:pt x="1069986" y="5666"/>
                  </a:lnTo>
                  <a:lnTo>
                    <a:pt x="1072523" y="5666"/>
                  </a:lnTo>
                  <a:lnTo>
                    <a:pt x="1075061" y="2854"/>
                  </a:lnTo>
                  <a:lnTo>
                    <a:pt x="1075061" y="936"/>
                  </a:lnTo>
                  <a:lnTo>
                    <a:pt x="1075061" y="0"/>
                  </a:lnTo>
                </a:path>
                <a:path w="1075055" h="1532254">
                  <a:moveTo>
                    <a:pt x="969711" y="241770"/>
                  </a:moveTo>
                  <a:lnTo>
                    <a:pt x="969711" y="239853"/>
                  </a:lnTo>
                  <a:lnTo>
                    <a:pt x="965905" y="237935"/>
                  </a:lnTo>
                  <a:lnTo>
                    <a:pt x="963368" y="237935"/>
                  </a:lnTo>
                  <a:lnTo>
                    <a:pt x="959562" y="237935"/>
                  </a:lnTo>
                  <a:lnTo>
                    <a:pt x="957024" y="239853"/>
                  </a:lnTo>
                  <a:lnTo>
                    <a:pt x="957024" y="241770"/>
                  </a:lnTo>
                  <a:lnTo>
                    <a:pt x="957024" y="244582"/>
                  </a:lnTo>
                  <a:lnTo>
                    <a:pt x="959562" y="246500"/>
                  </a:lnTo>
                  <a:lnTo>
                    <a:pt x="963368" y="246500"/>
                  </a:lnTo>
                  <a:lnTo>
                    <a:pt x="965905" y="246500"/>
                  </a:lnTo>
                  <a:lnTo>
                    <a:pt x="969711" y="244582"/>
                  </a:lnTo>
                  <a:lnTo>
                    <a:pt x="969711" y="241770"/>
                  </a:lnTo>
                </a:path>
                <a:path w="1075055" h="1532254">
                  <a:moveTo>
                    <a:pt x="969711" y="161109"/>
                  </a:moveTo>
                  <a:lnTo>
                    <a:pt x="969711" y="159191"/>
                  </a:lnTo>
                  <a:lnTo>
                    <a:pt x="965905" y="157274"/>
                  </a:lnTo>
                  <a:lnTo>
                    <a:pt x="963368" y="157274"/>
                  </a:lnTo>
                  <a:lnTo>
                    <a:pt x="959562" y="157274"/>
                  </a:lnTo>
                  <a:lnTo>
                    <a:pt x="957024" y="159191"/>
                  </a:lnTo>
                  <a:lnTo>
                    <a:pt x="957024" y="161109"/>
                  </a:lnTo>
                  <a:lnTo>
                    <a:pt x="957024" y="164049"/>
                  </a:lnTo>
                  <a:lnTo>
                    <a:pt x="959562" y="165966"/>
                  </a:lnTo>
                  <a:lnTo>
                    <a:pt x="963368" y="165966"/>
                  </a:lnTo>
                  <a:lnTo>
                    <a:pt x="965905" y="165966"/>
                  </a:lnTo>
                  <a:lnTo>
                    <a:pt x="969711" y="164049"/>
                  </a:lnTo>
                  <a:lnTo>
                    <a:pt x="969711" y="161109"/>
                  </a:lnTo>
                </a:path>
                <a:path w="1075055" h="1532254">
                  <a:moveTo>
                    <a:pt x="969711" y="81470"/>
                  </a:moveTo>
                  <a:lnTo>
                    <a:pt x="969711" y="78658"/>
                  </a:lnTo>
                  <a:lnTo>
                    <a:pt x="965905" y="76740"/>
                  </a:lnTo>
                  <a:lnTo>
                    <a:pt x="963368" y="76740"/>
                  </a:lnTo>
                  <a:lnTo>
                    <a:pt x="959562" y="76740"/>
                  </a:lnTo>
                  <a:lnTo>
                    <a:pt x="957024" y="78658"/>
                  </a:lnTo>
                  <a:lnTo>
                    <a:pt x="957024" y="81470"/>
                  </a:lnTo>
                  <a:lnTo>
                    <a:pt x="957024" y="83387"/>
                  </a:lnTo>
                  <a:lnTo>
                    <a:pt x="959562" y="85305"/>
                  </a:lnTo>
                  <a:lnTo>
                    <a:pt x="963368" y="85305"/>
                  </a:lnTo>
                  <a:lnTo>
                    <a:pt x="965905" y="85305"/>
                  </a:lnTo>
                  <a:lnTo>
                    <a:pt x="969711" y="83387"/>
                  </a:lnTo>
                  <a:lnTo>
                    <a:pt x="969711" y="81470"/>
                  </a:lnTo>
                </a:path>
                <a:path w="1075055" h="1532254">
                  <a:moveTo>
                    <a:pt x="957024" y="0"/>
                  </a:moveTo>
                  <a:lnTo>
                    <a:pt x="957024" y="936"/>
                  </a:lnTo>
                  <a:lnTo>
                    <a:pt x="957024" y="2854"/>
                  </a:lnTo>
                  <a:lnTo>
                    <a:pt x="959562" y="5666"/>
                  </a:lnTo>
                  <a:lnTo>
                    <a:pt x="963368" y="5666"/>
                  </a:lnTo>
                  <a:lnTo>
                    <a:pt x="965905" y="5666"/>
                  </a:lnTo>
                  <a:lnTo>
                    <a:pt x="969711" y="2854"/>
                  </a:lnTo>
                  <a:lnTo>
                    <a:pt x="969711" y="936"/>
                  </a:lnTo>
                  <a:lnTo>
                    <a:pt x="969711" y="0"/>
                  </a:lnTo>
                </a:path>
                <a:path w="1075055" h="1532254">
                  <a:moveTo>
                    <a:pt x="863093" y="241770"/>
                  </a:moveTo>
                  <a:lnTo>
                    <a:pt x="863093" y="239853"/>
                  </a:lnTo>
                  <a:lnTo>
                    <a:pt x="860555" y="237935"/>
                  </a:lnTo>
                  <a:lnTo>
                    <a:pt x="856749" y="237935"/>
                  </a:lnTo>
                  <a:lnTo>
                    <a:pt x="854212" y="237935"/>
                  </a:lnTo>
                  <a:lnTo>
                    <a:pt x="850406" y="239853"/>
                  </a:lnTo>
                  <a:lnTo>
                    <a:pt x="850406" y="241770"/>
                  </a:lnTo>
                  <a:lnTo>
                    <a:pt x="850406" y="244582"/>
                  </a:lnTo>
                  <a:lnTo>
                    <a:pt x="854212" y="246500"/>
                  </a:lnTo>
                  <a:lnTo>
                    <a:pt x="856749" y="246500"/>
                  </a:lnTo>
                  <a:lnTo>
                    <a:pt x="860555" y="246500"/>
                  </a:lnTo>
                  <a:lnTo>
                    <a:pt x="863093" y="244582"/>
                  </a:lnTo>
                  <a:lnTo>
                    <a:pt x="863093" y="241770"/>
                  </a:lnTo>
                </a:path>
                <a:path w="1075055" h="1532254">
                  <a:moveTo>
                    <a:pt x="863093" y="161109"/>
                  </a:moveTo>
                  <a:lnTo>
                    <a:pt x="863093" y="159191"/>
                  </a:lnTo>
                  <a:lnTo>
                    <a:pt x="860555" y="157274"/>
                  </a:lnTo>
                  <a:lnTo>
                    <a:pt x="856749" y="157274"/>
                  </a:lnTo>
                  <a:lnTo>
                    <a:pt x="854212" y="157274"/>
                  </a:lnTo>
                  <a:lnTo>
                    <a:pt x="850406" y="159191"/>
                  </a:lnTo>
                  <a:lnTo>
                    <a:pt x="850406" y="161109"/>
                  </a:lnTo>
                  <a:lnTo>
                    <a:pt x="850406" y="164049"/>
                  </a:lnTo>
                  <a:lnTo>
                    <a:pt x="854212" y="165966"/>
                  </a:lnTo>
                  <a:lnTo>
                    <a:pt x="856749" y="165966"/>
                  </a:lnTo>
                  <a:lnTo>
                    <a:pt x="860555" y="165966"/>
                  </a:lnTo>
                  <a:lnTo>
                    <a:pt x="863093" y="164049"/>
                  </a:lnTo>
                  <a:lnTo>
                    <a:pt x="863093" y="161109"/>
                  </a:lnTo>
                </a:path>
                <a:path w="1075055" h="1532254">
                  <a:moveTo>
                    <a:pt x="863093" y="81470"/>
                  </a:moveTo>
                  <a:lnTo>
                    <a:pt x="863093" y="78658"/>
                  </a:lnTo>
                  <a:lnTo>
                    <a:pt x="860555" y="76740"/>
                  </a:lnTo>
                  <a:lnTo>
                    <a:pt x="856749" y="76740"/>
                  </a:lnTo>
                  <a:lnTo>
                    <a:pt x="854212" y="76740"/>
                  </a:lnTo>
                  <a:lnTo>
                    <a:pt x="850406" y="78658"/>
                  </a:lnTo>
                  <a:lnTo>
                    <a:pt x="850406" y="81470"/>
                  </a:lnTo>
                  <a:lnTo>
                    <a:pt x="850406" y="83387"/>
                  </a:lnTo>
                  <a:lnTo>
                    <a:pt x="854212" y="85305"/>
                  </a:lnTo>
                  <a:lnTo>
                    <a:pt x="856749" y="85305"/>
                  </a:lnTo>
                  <a:lnTo>
                    <a:pt x="860555" y="85305"/>
                  </a:lnTo>
                  <a:lnTo>
                    <a:pt x="863093" y="83387"/>
                  </a:lnTo>
                  <a:lnTo>
                    <a:pt x="863093" y="81470"/>
                  </a:lnTo>
                </a:path>
                <a:path w="1075055" h="1532254">
                  <a:moveTo>
                    <a:pt x="850406" y="0"/>
                  </a:moveTo>
                  <a:lnTo>
                    <a:pt x="850406" y="936"/>
                  </a:lnTo>
                  <a:lnTo>
                    <a:pt x="850406" y="2854"/>
                  </a:lnTo>
                  <a:lnTo>
                    <a:pt x="854212" y="5666"/>
                  </a:lnTo>
                  <a:lnTo>
                    <a:pt x="856749" y="5666"/>
                  </a:lnTo>
                  <a:lnTo>
                    <a:pt x="860555" y="5666"/>
                  </a:lnTo>
                  <a:lnTo>
                    <a:pt x="863093" y="2854"/>
                  </a:lnTo>
                  <a:lnTo>
                    <a:pt x="863093" y="936"/>
                  </a:lnTo>
                  <a:lnTo>
                    <a:pt x="863093" y="0"/>
                  </a:lnTo>
                </a:path>
                <a:path w="1075055" h="1532254">
                  <a:moveTo>
                    <a:pt x="756474" y="241770"/>
                  </a:moveTo>
                  <a:lnTo>
                    <a:pt x="756474" y="239853"/>
                  </a:lnTo>
                  <a:lnTo>
                    <a:pt x="753937" y="237935"/>
                  </a:lnTo>
                  <a:lnTo>
                    <a:pt x="750131" y="237935"/>
                  </a:lnTo>
                  <a:lnTo>
                    <a:pt x="747594" y="237935"/>
                  </a:lnTo>
                  <a:lnTo>
                    <a:pt x="745056" y="239853"/>
                  </a:lnTo>
                  <a:lnTo>
                    <a:pt x="745056" y="241770"/>
                  </a:lnTo>
                  <a:lnTo>
                    <a:pt x="745056" y="244582"/>
                  </a:lnTo>
                  <a:lnTo>
                    <a:pt x="747594" y="246500"/>
                  </a:lnTo>
                  <a:lnTo>
                    <a:pt x="750131" y="246500"/>
                  </a:lnTo>
                  <a:lnTo>
                    <a:pt x="753937" y="246500"/>
                  </a:lnTo>
                  <a:lnTo>
                    <a:pt x="756474" y="244582"/>
                  </a:lnTo>
                  <a:lnTo>
                    <a:pt x="756474" y="241770"/>
                  </a:lnTo>
                </a:path>
                <a:path w="1075055" h="1532254">
                  <a:moveTo>
                    <a:pt x="756474" y="161109"/>
                  </a:moveTo>
                  <a:lnTo>
                    <a:pt x="756474" y="159191"/>
                  </a:lnTo>
                  <a:lnTo>
                    <a:pt x="753937" y="157274"/>
                  </a:lnTo>
                  <a:lnTo>
                    <a:pt x="750131" y="157274"/>
                  </a:lnTo>
                  <a:lnTo>
                    <a:pt x="747594" y="157274"/>
                  </a:lnTo>
                  <a:lnTo>
                    <a:pt x="745056" y="159191"/>
                  </a:lnTo>
                  <a:lnTo>
                    <a:pt x="745056" y="161109"/>
                  </a:lnTo>
                  <a:lnTo>
                    <a:pt x="745056" y="164049"/>
                  </a:lnTo>
                  <a:lnTo>
                    <a:pt x="747594" y="165966"/>
                  </a:lnTo>
                  <a:lnTo>
                    <a:pt x="750131" y="165966"/>
                  </a:lnTo>
                  <a:lnTo>
                    <a:pt x="753937" y="165966"/>
                  </a:lnTo>
                  <a:lnTo>
                    <a:pt x="756474" y="164049"/>
                  </a:lnTo>
                  <a:lnTo>
                    <a:pt x="756474" y="161109"/>
                  </a:lnTo>
                </a:path>
                <a:path w="1075055" h="1532254">
                  <a:moveTo>
                    <a:pt x="756474" y="81470"/>
                  </a:moveTo>
                  <a:lnTo>
                    <a:pt x="756474" y="78658"/>
                  </a:lnTo>
                  <a:lnTo>
                    <a:pt x="753937" y="76740"/>
                  </a:lnTo>
                  <a:lnTo>
                    <a:pt x="750131" y="76740"/>
                  </a:lnTo>
                  <a:lnTo>
                    <a:pt x="747594" y="76740"/>
                  </a:lnTo>
                  <a:lnTo>
                    <a:pt x="745056" y="78658"/>
                  </a:lnTo>
                  <a:lnTo>
                    <a:pt x="745056" y="81470"/>
                  </a:lnTo>
                  <a:lnTo>
                    <a:pt x="745056" y="83387"/>
                  </a:lnTo>
                  <a:lnTo>
                    <a:pt x="747594" y="85305"/>
                  </a:lnTo>
                  <a:lnTo>
                    <a:pt x="750131" y="85305"/>
                  </a:lnTo>
                  <a:lnTo>
                    <a:pt x="753937" y="85305"/>
                  </a:lnTo>
                  <a:lnTo>
                    <a:pt x="756474" y="83387"/>
                  </a:lnTo>
                  <a:lnTo>
                    <a:pt x="756474" y="81470"/>
                  </a:lnTo>
                </a:path>
                <a:path w="1075055" h="1532254">
                  <a:moveTo>
                    <a:pt x="745056" y="0"/>
                  </a:moveTo>
                  <a:lnTo>
                    <a:pt x="745056" y="936"/>
                  </a:lnTo>
                  <a:lnTo>
                    <a:pt x="745056" y="2854"/>
                  </a:lnTo>
                  <a:lnTo>
                    <a:pt x="747594" y="5666"/>
                  </a:lnTo>
                  <a:lnTo>
                    <a:pt x="750131" y="5666"/>
                  </a:lnTo>
                  <a:lnTo>
                    <a:pt x="753937" y="5666"/>
                  </a:lnTo>
                  <a:lnTo>
                    <a:pt x="756474" y="2854"/>
                  </a:lnTo>
                  <a:lnTo>
                    <a:pt x="756474" y="936"/>
                  </a:lnTo>
                  <a:lnTo>
                    <a:pt x="756474" y="0"/>
                  </a:lnTo>
                </a:path>
                <a:path w="1075055" h="1532254">
                  <a:moveTo>
                    <a:pt x="649856" y="241770"/>
                  </a:moveTo>
                  <a:lnTo>
                    <a:pt x="649856" y="239853"/>
                  </a:lnTo>
                  <a:lnTo>
                    <a:pt x="647319" y="237935"/>
                  </a:lnTo>
                  <a:lnTo>
                    <a:pt x="644781" y="237935"/>
                  </a:lnTo>
                  <a:lnTo>
                    <a:pt x="640975" y="237935"/>
                  </a:lnTo>
                  <a:lnTo>
                    <a:pt x="638438" y="239853"/>
                  </a:lnTo>
                  <a:lnTo>
                    <a:pt x="638438" y="241770"/>
                  </a:lnTo>
                  <a:lnTo>
                    <a:pt x="638438" y="244582"/>
                  </a:lnTo>
                  <a:lnTo>
                    <a:pt x="640975" y="246500"/>
                  </a:lnTo>
                  <a:lnTo>
                    <a:pt x="644781" y="246500"/>
                  </a:lnTo>
                  <a:lnTo>
                    <a:pt x="647319" y="246500"/>
                  </a:lnTo>
                  <a:lnTo>
                    <a:pt x="649856" y="244582"/>
                  </a:lnTo>
                  <a:lnTo>
                    <a:pt x="649856" y="241770"/>
                  </a:lnTo>
                </a:path>
                <a:path w="1075055" h="1532254">
                  <a:moveTo>
                    <a:pt x="649856" y="161109"/>
                  </a:moveTo>
                  <a:lnTo>
                    <a:pt x="649856" y="159191"/>
                  </a:lnTo>
                  <a:lnTo>
                    <a:pt x="647319" y="157274"/>
                  </a:lnTo>
                  <a:lnTo>
                    <a:pt x="644781" y="157274"/>
                  </a:lnTo>
                  <a:lnTo>
                    <a:pt x="640975" y="157274"/>
                  </a:lnTo>
                  <a:lnTo>
                    <a:pt x="638438" y="159191"/>
                  </a:lnTo>
                  <a:lnTo>
                    <a:pt x="638438" y="161109"/>
                  </a:lnTo>
                  <a:lnTo>
                    <a:pt x="638438" y="164049"/>
                  </a:lnTo>
                  <a:lnTo>
                    <a:pt x="640975" y="165966"/>
                  </a:lnTo>
                  <a:lnTo>
                    <a:pt x="644781" y="165966"/>
                  </a:lnTo>
                  <a:lnTo>
                    <a:pt x="647319" y="165966"/>
                  </a:lnTo>
                  <a:lnTo>
                    <a:pt x="649856" y="164049"/>
                  </a:lnTo>
                  <a:lnTo>
                    <a:pt x="649856" y="161109"/>
                  </a:lnTo>
                </a:path>
                <a:path w="1075055" h="1532254">
                  <a:moveTo>
                    <a:pt x="649856" y="81470"/>
                  </a:moveTo>
                  <a:lnTo>
                    <a:pt x="649856" y="78658"/>
                  </a:lnTo>
                  <a:lnTo>
                    <a:pt x="647319" y="76740"/>
                  </a:lnTo>
                  <a:lnTo>
                    <a:pt x="644781" y="76740"/>
                  </a:lnTo>
                  <a:lnTo>
                    <a:pt x="640975" y="76740"/>
                  </a:lnTo>
                  <a:lnTo>
                    <a:pt x="638438" y="78658"/>
                  </a:lnTo>
                  <a:lnTo>
                    <a:pt x="638438" y="81470"/>
                  </a:lnTo>
                  <a:lnTo>
                    <a:pt x="638438" y="83387"/>
                  </a:lnTo>
                  <a:lnTo>
                    <a:pt x="640975" y="85305"/>
                  </a:lnTo>
                  <a:lnTo>
                    <a:pt x="644781" y="85305"/>
                  </a:lnTo>
                  <a:lnTo>
                    <a:pt x="647319" y="85305"/>
                  </a:lnTo>
                  <a:lnTo>
                    <a:pt x="649856" y="83387"/>
                  </a:lnTo>
                  <a:lnTo>
                    <a:pt x="649856" y="81470"/>
                  </a:lnTo>
                </a:path>
                <a:path w="1075055" h="1532254">
                  <a:moveTo>
                    <a:pt x="638438" y="0"/>
                  </a:moveTo>
                  <a:lnTo>
                    <a:pt x="638438" y="936"/>
                  </a:lnTo>
                  <a:lnTo>
                    <a:pt x="638438" y="2854"/>
                  </a:lnTo>
                  <a:lnTo>
                    <a:pt x="640975" y="5666"/>
                  </a:lnTo>
                  <a:lnTo>
                    <a:pt x="644781" y="5666"/>
                  </a:lnTo>
                  <a:lnTo>
                    <a:pt x="647319" y="5666"/>
                  </a:lnTo>
                  <a:lnTo>
                    <a:pt x="649856" y="2854"/>
                  </a:lnTo>
                  <a:lnTo>
                    <a:pt x="649856" y="936"/>
                  </a:lnTo>
                  <a:lnTo>
                    <a:pt x="649856" y="0"/>
                  </a:lnTo>
                </a:path>
                <a:path w="1075055" h="1532254">
                  <a:moveTo>
                    <a:pt x="544507" y="241770"/>
                  </a:moveTo>
                  <a:lnTo>
                    <a:pt x="544507" y="239853"/>
                  </a:lnTo>
                  <a:lnTo>
                    <a:pt x="540701" y="237935"/>
                  </a:lnTo>
                  <a:lnTo>
                    <a:pt x="538163" y="237935"/>
                  </a:lnTo>
                  <a:lnTo>
                    <a:pt x="534357" y="237935"/>
                  </a:lnTo>
                  <a:lnTo>
                    <a:pt x="531820" y="239853"/>
                  </a:lnTo>
                  <a:lnTo>
                    <a:pt x="531820" y="241770"/>
                  </a:lnTo>
                  <a:lnTo>
                    <a:pt x="531820" y="244582"/>
                  </a:lnTo>
                  <a:lnTo>
                    <a:pt x="534357" y="246500"/>
                  </a:lnTo>
                  <a:lnTo>
                    <a:pt x="538163" y="246500"/>
                  </a:lnTo>
                  <a:lnTo>
                    <a:pt x="540701" y="246500"/>
                  </a:lnTo>
                  <a:lnTo>
                    <a:pt x="544507" y="244582"/>
                  </a:lnTo>
                  <a:lnTo>
                    <a:pt x="544507" y="241770"/>
                  </a:lnTo>
                </a:path>
                <a:path w="1075055" h="1532254">
                  <a:moveTo>
                    <a:pt x="544507" y="161109"/>
                  </a:moveTo>
                  <a:lnTo>
                    <a:pt x="544507" y="159191"/>
                  </a:lnTo>
                  <a:lnTo>
                    <a:pt x="540701" y="157274"/>
                  </a:lnTo>
                  <a:lnTo>
                    <a:pt x="538163" y="157274"/>
                  </a:lnTo>
                  <a:lnTo>
                    <a:pt x="534357" y="157274"/>
                  </a:lnTo>
                  <a:lnTo>
                    <a:pt x="531820" y="159191"/>
                  </a:lnTo>
                  <a:lnTo>
                    <a:pt x="531820" y="161109"/>
                  </a:lnTo>
                  <a:lnTo>
                    <a:pt x="531820" y="164049"/>
                  </a:lnTo>
                  <a:lnTo>
                    <a:pt x="534357" y="165966"/>
                  </a:lnTo>
                  <a:lnTo>
                    <a:pt x="538163" y="165966"/>
                  </a:lnTo>
                  <a:lnTo>
                    <a:pt x="540701" y="165966"/>
                  </a:lnTo>
                  <a:lnTo>
                    <a:pt x="544507" y="164049"/>
                  </a:lnTo>
                  <a:lnTo>
                    <a:pt x="544507" y="161109"/>
                  </a:lnTo>
                </a:path>
                <a:path w="1075055" h="1532254">
                  <a:moveTo>
                    <a:pt x="544507" y="81470"/>
                  </a:moveTo>
                  <a:lnTo>
                    <a:pt x="544507" y="78658"/>
                  </a:lnTo>
                  <a:lnTo>
                    <a:pt x="540701" y="76740"/>
                  </a:lnTo>
                  <a:lnTo>
                    <a:pt x="538163" y="76740"/>
                  </a:lnTo>
                  <a:lnTo>
                    <a:pt x="534357" y="76740"/>
                  </a:lnTo>
                  <a:lnTo>
                    <a:pt x="531820" y="78658"/>
                  </a:lnTo>
                  <a:lnTo>
                    <a:pt x="531820" y="81470"/>
                  </a:lnTo>
                  <a:lnTo>
                    <a:pt x="531820" y="83387"/>
                  </a:lnTo>
                  <a:lnTo>
                    <a:pt x="534357" y="85305"/>
                  </a:lnTo>
                  <a:lnTo>
                    <a:pt x="538163" y="85305"/>
                  </a:lnTo>
                  <a:lnTo>
                    <a:pt x="540701" y="85305"/>
                  </a:lnTo>
                  <a:lnTo>
                    <a:pt x="544507" y="83387"/>
                  </a:lnTo>
                  <a:lnTo>
                    <a:pt x="544507" y="81470"/>
                  </a:lnTo>
                </a:path>
                <a:path w="1075055" h="1532254">
                  <a:moveTo>
                    <a:pt x="531820" y="0"/>
                  </a:moveTo>
                  <a:lnTo>
                    <a:pt x="531820" y="936"/>
                  </a:lnTo>
                  <a:lnTo>
                    <a:pt x="531820" y="2854"/>
                  </a:lnTo>
                  <a:lnTo>
                    <a:pt x="534357" y="5666"/>
                  </a:lnTo>
                  <a:lnTo>
                    <a:pt x="538163" y="5666"/>
                  </a:lnTo>
                  <a:lnTo>
                    <a:pt x="540701" y="5666"/>
                  </a:lnTo>
                  <a:lnTo>
                    <a:pt x="544507" y="2854"/>
                  </a:lnTo>
                  <a:lnTo>
                    <a:pt x="544507" y="936"/>
                  </a:lnTo>
                  <a:lnTo>
                    <a:pt x="544507" y="0"/>
                  </a:lnTo>
                </a:path>
                <a:path w="1075055" h="1532254">
                  <a:moveTo>
                    <a:pt x="437888" y="241770"/>
                  </a:moveTo>
                  <a:lnTo>
                    <a:pt x="437888" y="239853"/>
                  </a:lnTo>
                  <a:lnTo>
                    <a:pt x="435351" y="237935"/>
                  </a:lnTo>
                  <a:lnTo>
                    <a:pt x="431545" y="237935"/>
                  </a:lnTo>
                  <a:lnTo>
                    <a:pt x="429008" y="237935"/>
                  </a:lnTo>
                  <a:lnTo>
                    <a:pt x="425202" y="239853"/>
                  </a:lnTo>
                  <a:lnTo>
                    <a:pt x="425202" y="241770"/>
                  </a:lnTo>
                  <a:lnTo>
                    <a:pt x="425202" y="244582"/>
                  </a:lnTo>
                  <a:lnTo>
                    <a:pt x="429008" y="246500"/>
                  </a:lnTo>
                  <a:lnTo>
                    <a:pt x="431545" y="246500"/>
                  </a:lnTo>
                  <a:lnTo>
                    <a:pt x="435351" y="246500"/>
                  </a:lnTo>
                  <a:lnTo>
                    <a:pt x="437888" y="244582"/>
                  </a:lnTo>
                  <a:lnTo>
                    <a:pt x="437888" y="241770"/>
                  </a:lnTo>
                </a:path>
                <a:path w="1075055" h="1532254">
                  <a:moveTo>
                    <a:pt x="437888" y="161109"/>
                  </a:moveTo>
                  <a:lnTo>
                    <a:pt x="437888" y="159191"/>
                  </a:lnTo>
                  <a:lnTo>
                    <a:pt x="435351" y="157274"/>
                  </a:lnTo>
                  <a:lnTo>
                    <a:pt x="431545" y="157274"/>
                  </a:lnTo>
                  <a:lnTo>
                    <a:pt x="429008" y="157274"/>
                  </a:lnTo>
                  <a:lnTo>
                    <a:pt x="425202" y="159191"/>
                  </a:lnTo>
                  <a:lnTo>
                    <a:pt x="425202" y="161109"/>
                  </a:lnTo>
                  <a:lnTo>
                    <a:pt x="425202" y="164049"/>
                  </a:lnTo>
                  <a:lnTo>
                    <a:pt x="429008" y="165966"/>
                  </a:lnTo>
                  <a:lnTo>
                    <a:pt x="431545" y="165966"/>
                  </a:lnTo>
                  <a:lnTo>
                    <a:pt x="435351" y="165966"/>
                  </a:lnTo>
                  <a:lnTo>
                    <a:pt x="437888" y="164049"/>
                  </a:lnTo>
                  <a:lnTo>
                    <a:pt x="437888" y="161109"/>
                  </a:lnTo>
                </a:path>
                <a:path w="1075055" h="1532254">
                  <a:moveTo>
                    <a:pt x="437888" y="81470"/>
                  </a:moveTo>
                  <a:lnTo>
                    <a:pt x="437888" y="78658"/>
                  </a:lnTo>
                  <a:lnTo>
                    <a:pt x="435351" y="76740"/>
                  </a:lnTo>
                  <a:lnTo>
                    <a:pt x="431545" y="76740"/>
                  </a:lnTo>
                  <a:lnTo>
                    <a:pt x="429008" y="76740"/>
                  </a:lnTo>
                  <a:lnTo>
                    <a:pt x="425202" y="78658"/>
                  </a:lnTo>
                  <a:lnTo>
                    <a:pt x="425202" y="81470"/>
                  </a:lnTo>
                  <a:lnTo>
                    <a:pt x="425202" y="83387"/>
                  </a:lnTo>
                  <a:lnTo>
                    <a:pt x="429008" y="85305"/>
                  </a:lnTo>
                  <a:lnTo>
                    <a:pt x="431545" y="85305"/>
                  </a:lnTo>
                  <a:lnTo>
                    <a:pt x="435351" y="85305"/>
                  </a:lnTo>
                  <a:lnTo>
                    <a:pt x="437888" y="83387"/>
                  </a:lnTo>
                  <a:lnTo>
                    <a:pt x="437888" y="81470"/>
                  </a:lnTo>
                </a:path>
                <a:path w="1075055" h="1532254">
                  <a:moveTo>
                    <a:pt x="425202" y="0"/>
                  </a:moveTo>
                  <a:lnTo>
                    <a:pt x="425202" y="936"/>
                  </a:lnTo>
                  <a:lnTo>
                    <a:pt x="425202" y="2854"/>
                  </a:lnTo>
                  <a:lnTo>
                    <a:pt x="429008" y="5666"/>
                  </a:lnTo>
                  <a:lnTo>
                    <a:pt x="431545" y="5666"/>
                  </a:lnTo>
                  <a:lnTo>
                    <a:pt x="435351" y="5666"/>
                  </a:lnTo>
                  <a:lnTo>
                    <a:pt x="437888" y="2854"/>
                  </a:lnTo>
                  <a:lnTo>
                    <a:pt x="437888" y="936"/>
                  </a:lnTo>
                  <a:lnTo>
                    <a:pt x="437888" y="0"/>
                  </a:lnTo>
                </a:path>
                <a:path w="1075055" h="1532254">
                  <a:moveTo>
                    <a:pt x="331270" y="241770"/>
                  </a:moveTo>
                  <a:lnTo>
                    <a:pt x="331270" y="239853"/>
                  </a:lnTo>
                  <a:lnTo>
                    <a:pt x="328733" y="237935"/>
                  </a:lnTo>
                  <a:lnTo>
                    <a:pt x="324927" y="237935"/>
                  </a:lnTo>
                  <a:lnTo>
                    <a:pt x="322389" y="237935"/>
                  </a:lnTo>
                  <a:lnTo>
                    <a:pt x="319852" y="239853"/>
                  </a:lnTo>
                  <a:lnTo>
                    <a:pt x="319852" y="241770"/>
                  </a:lnTo>
                  <a:lnTo>
                    <a:pt x="319852" y="244582"/>
                  </a:lnTo>
                  <a:lnTo>
                    <a:pt x="322389" y="246500"/>
                  </a:lnTo>
                  <a:lnTo>
                    <a:pt x="324927" y="246500"/>
                  </a:lnTo>
                  <a:lnTo>
                    <a:pt x="328733" y="246500"/>
                  </a:lnTo>
                  <a:lnTo>
                    <a:pt x="331270" y="244582"/>
                  </a:lnTo>
                  <a:lnTo>
                    <a:pt x="331270" y="241770"/>
                  </a:lnTo>
                </a:path>
                <a:path w="1075055" h="1532254">
                  <a:moveTo>
                    <a:pt x="331270" y="161109"/>
                  </a:moveTo>
                  <a:lnTo>
                    <a:pt x="331270" y="159191"/>
                  </a:lnTo>
                  <a:lnTo>
                    <a:pt x="328733" y="157274"/>
                  </a:lnTo>
                  <a:lnTo>
                    <a:pt x="324927" y="157274"/>
                  </a:lnTo>
                  <a:lnTo>
                    <a:pt x="322389" y="157274"/>
                  </a:lnTo>
                  <a:lnTo>
                    <a:pt x="319852" y="159191"/>
                  </a:lnTo>
                  <a:lnTo>
                    <a:pt x="319852" y="161109"/>
                  </a:lnTo>
                  <a:lnTo>
                    <a:pt x="319852" y="164049"/>
                  </a:lnTo>
                  <a:lnTo>
                    <a:pt x="322389" y="165966"/>
                  </a:lnTo>
                  <a:lnTo>
                    <a:pt x="324927" y="165966"/>
                  </a:lnTo>
                  <a:lnTo>
                    <a:pt x="328733" y="165966"/>
                  </a:lnTo>
                  <a:lnTo>
                    <a:pt x="331270" y="164049"/>
                  </a:lnTo>
                  <a:lnTo>
                    <a:pt x="331270" y="161109"/>
                  </a:lnTo>
                </a:path>
                <a:path w="1075055" h="1532254">
                  <a:moveTo>
                    <a:pt x="331270" y="81470"/>
                  </a:moveTo>
                  <a:lnTo>
                    <a:pt x="331270" y="78658"/>
                  </a:lnTo>
                  <a:lnTo>
                    <a:pt x="328733" y="76740"/>
                  </a:lnTo>
                  <a:lnTo>
                    <a:pt x="324927" y="76740"/>
                  </a:lnTo>
                  <a:lnTo>
                    <a:pt x="322389" y="76740"/>
                  </a:lnTo>
                  <a:lnTo>
                    <a:pt x="319852" y="78658"/>
                  </a:lnTo>
                  <a:lnTo>
                    <a:pt x="319852" y="81470"/>
                  </a:lnTo>
                  <a:lnTo>
                    <a:pt x="319852" y="83387"/>
                  </a:lnTo>
                  <a:lnTo>
                    <a:pt x="322389" y="85305"/>
                  </a:lnTo>
                  <a:lnTo>
                    <a:pt x="324927" y="85305"/>
                  </a:lnTo>
                  <a:lnTo>
                    <a:pt x="328733" y="85305"/>
                  </a:lnTo>
                  <a:lnTo>
                    <a:pt x="331270" y="83387"/>
                  </a:lnTo>
                  <a:lnTo>
                    <a:pt x="331270" y="81470"/>
                  </a:lnTo>
                </a:path>
                <a:path w="1075055" h="1532254">
                  <a:moveTo>
                    <a:pt x="319852" y="0"/>
                  </a:moveTo>
                  <a:lnTo>
                    <a:pt x="319852" y="936"/>
                  </a:lnTo>
                  <a:lnTo>
                    <a:pt x="319852" y="2854"/>
                  </a:lnTo>
                  <a:lnTo>
                    <a:pt x="322389" y="5666"/>
                  </a:lnTo>
                  <a:lnTo>
                    <a:pt x="324927" y="5666"/>
                  </a:lnTo>
                  <a:lnTo>
                    <a:pt x="328733" y="5666"/>
                  </a:lnTo>
                  <a:lnTo>
                    <a:pt x="331270" y="2854"/>
                  </a:lnTo>
                  <a:lnTo>
                    <a:pt x="331270" y="936"/>
                  </a:lnTo>
                  <a:lnTo>
                    <a:pt x="331270" y="0"/>
                  </a:lnTo>
                </a:path>
                <a:path w="1075055" h="1532254">
                  <a:moveTo>
                    <a:pt x="224652" y="1205988"/>
                  </a:moveTo>
                  <a:lnTo>
                    <a:pt x="224652" y="1204071"/>
                  </a:lnTo>
                  <a:lnTo>
                    <a:pt x="222114" y="1202153"/>
                  </a:lnTo>
                  <a:lnTo>
                    <a:pt x="219577" y="1202153"/>
                  </a:lnTo>
                  <a:lnTo>
                    <a:pt x="215771" y="1202153"/>
                  </a:lnTo>
                  <a:lnTo>
                    <a:pt x="213234" y="1204071"/>
                  </a:lnTo>
                  <a:lnTo>
                    <a:pt x="213234" y="1205988"/>
                  </a:lnTo>
                  <a:lnTo>
                    <a:pt x="213234" y="1208864"/>
                  </a:lnTo>
                  <a:lnTo>
                    <a:pt x="215771" y="1210782"/>
                  </a:lnTo>
                  <a:lnTo>
                    <a:pt x="219577" y="1210782"/>
                  </a:lnTo>
                  <a:lnTo>
                    <a:pt x="222114" y="1210782"/>
                  </a:lnTo>
                  <a:lnTo>
                    <a:pt x="224652" y="1208864"/>
                  </a:lnTo>
                  <a:lnTo>
                    <a:pt x="224652" y="1205988"/>
                  </a:lnTo>
                </a:path>
                <a:path w="1075055" h="1532254">
                  <a:moveTo>
                    <a:pt x="224652" y="1126349"/>
                  </a:moveTo>
                  <a:lnTo>
                    <a:pt x="224652" y="1123473"/>
                  </a:lnTo>
                  <a:lnTo>
                    <a:pt x="222114" y="1121556"/>
                  </a:lnTo>
                  <a:lnTo>
                    <a:pt x="219577" y="1121556"/>
                  </a:lnTo>
                  <a:lnTo>
                    <a:pt x="215771" y="1121556"/>
                  </a:lnTo>
                  <a:lnTo>
                    <a:pt x="213234" y="1123473"/>
                  </a:lnTo>
                  <a:lnTo>
                    <a:pt x="213234" y="1126349"/>
                  </a:lnTo>
                  <a:lnTo>
                    <a:pt x="213234" y="1128280"/>
                  </a:lnTo>
                  <a:lnTo>
                    <a:pt x="215771" y="1130197"/>
                  </a:lnTo>
                  <a:lnTo>
                    <a:pt x="219577" y="1130197"/>
                  </a:lnTo>
                  <a:lnTo>
                    <a:pt x="222114" y="1130197"/>
                  </a:lnTo>
                  <a:lnTo>
                    <a:pt x="224652" y="1128280"/>
                  </a:lnTo>
                  <a:lnTo>
                    <a:pt x="224652" y="1126349"/>
                  </a:lnTo>
                </a:path>
                <a:path w="1075055" h="1532254">
                  <a:moveTo>
                    <a:pt x="224652" y="1045765"/>
                  </a:moveTo>
                  <a:lnTo>
                    <a:pt x="224652" y="1042888"/>
                  </a:lnTo>
                  <a:lnTo>
                    <a:pt x="222114" y="1040958"/>
                  </a:lnTo>
                  <a:lnTo>
                    <a:pt x="219577" y="1040958"/>
                  </a:lnTo>
                  <a:lnTo>
                    <a:pt x="215771" y="1040958"/>
                  </a:lnTo>
                  <a:lnTo>
                    <a:pt x="213234" y="1042888"/>
                  </a:lnTo>
                  <a:lnTo>
                    <a:pt x="213234" y="1045765"/>
                  </a:lnTo>
                  <a:lnTo>
                    <a:pt x="213234" y="1047682"/>
                  </a:lnTo>
                  <a:lnTo>
                    <a:pt x="215771" y="1049599"/>
                  </a:lnTo>
                  <a:lnTo>
                    <a:pt x="219577" y="1049599"/>
                  </a:lnTo>
                  <a:lnTo>
                    <a:pt x="222114" y="1049599"/>
                  </a:lnTo>
                  <a:lnTo>
                    <a:pt x="224652" y="1047682"/>
                  </a:lnTo>
                  <a:lnTo>
                    <a:pt x="224652" y="1045765"/>
                  </a:lnTo>
                </a:path>
                <a:path w="1075055" h="1532254">
                  <a:moveTo>
                    <a:pt x="224652" y="965167"/>
                  </a:moveTo>
                  <a:lnTo>
                    <a:pt x="224652" y="962291"/>
                  </a:lnTo>
                  <a:lnTo>
                    <a:pt x="222114" y="960373"/>
                  </a:lnTo>
                  <a:lnTo>
                    <a:pt x="219577" y="960373"/>
                  </a:lnTo>
                  <a:lnTo>
                    <a:pt x="215771" y="960373"/>
                  </a:lnTo>
                  <a:lnTo>
                    <a:pt x="213234" y="962291"/>
                  </a:lnTo>
                  <a:lnTo>
                    <a:pt x="213234" y="965167"/>
                  </a:lnTo>
                  <a:lnTo>
                    <a:pt x="213234" y="968043"/>
                  </a:lnTo>
                  <a:lnTo>
                    <a:pt x="215771" y="969961"/>
                  </a:lnTo>
                  <a:lnTo>
                    <a:pt x="219577" y="969961"/>
                  </a:lnTo>
                  <a:lnTo>
                    <a:pt x="222114" y="969961"/>
                  </a:lnTo>
                  <a:lnTo>
                    <a:pt x="224652" y="968043"/>
                  </a:lnTo>
                  <a:lnTo>
                    <a:pt x="224652" y="965167"/>
                  </a:lnTo>
                </a:path>
                <a:path w="1075055" h="1532254">
                  <a:moveTo>
                    <a:pt x="224652" y="884569"/>
                  </a:moveTo>
                  <a:lnTo>
                    <a:pt x="224652" y="882652"/>
                  </a:lnTo>
                  <a:lnTo>
                    <a:pt x="222114" y="880734"/>
                  </a:lnTo>
                  <a:lnTo>
                    <a:pt x="219577" y="880734"/>
                  </a:lnTo>
                  <a:lnTo>
                    <a:pt x="215771" y="880734"/>
                  </a:lnTo>
                  <a:lnTo>
                    <a:pt x="213234" y="882652"/>
                  </a:lnTo>
                  <a:lnTo>
                    <a:pt x="213234" y="884569"/>
                  </a:lnTo>
                  <a:lnTo>
                    <a:pt x="213234" y="887446"/>
                  </a:lnTo>
                  <a:lnTo>
                    <a:pt x="215771" y="889376"/>
                  </a:lnTo>
                  <a:lnTo>
                    <a:pt x="219577" y="889376"/>
                  </a:lnTo>
                  <a:lnTo>
                    <a:pt x="222114" y="889376"/>
                  </a:lnTo>
                  <a:lnTo>
                    <a:pt x="224652" y="887446"/>
                  </a:lnTo>
                  <a:lnTo>
                    <a:pt x="224652" y="884569"/>
                  </a:lnTo>
                </a:path>
                <a:path w="1075055" h="1532254">
                  <a:moveTo>
                    <a:pt x="224652" y="803985"/>
                  </a:moveTo>
                  <a:lnTo>
                    <a:pt x="224652" y="802054"/>
                  </a:lnTo>
                  <a:lnTo>
                    <a:pt x="222114" y="800137"/>
                  </a:lnTo>
                  <a:lnTo>
                    <a:pt x="219577" y="800137"/>
                  </a:lnTo>
                  <a:lnTo>
                    <a:pt x="215771" y="800137"/>
                  </a:lnTo>
                  <a:lnTo>
                    <a:pt x="213234" y="802054"/>
                  </a:lnTo>
                  <a:lnTo>
                    <a:pt x="213234" y="803985"/>
                  </a:lnTo>
                  <a:lnTo>
                    <a:pt x="213234" y="806861"/>
                  </a:lnTo>
                  <a:lnTo>
                    <a:pt x="215771" y="808778"/>
                  </a:lnTo>
                  <a:lnTo>
                    <a:pt x="219577" y="808778"/>
                  </a:lnTo>
                  <a:lnTo>
                    <a:pt x="222114" y="808778"/>
                  </a:lnTo>
                  <a:lnTo>
                    <a:pt x="224652" y="806861"/>
                  </a:lnTo>
                  <a:lnTo>
                    <a:pt x="224652" y="803985"/>
                  </a:lnTo>
                </a:path>
                <a:path w="1075055" h="1532254">
                  <a:moveTo>
                    <a:pt x="224652" y="724346"/>
                  </a:moveTo>
                  <a:lnTo>
                    <a:pt x="224652" y="721470"/>
                  </a:lnTo>
                  <a:lnTo>
                    <a:pt x="222114" y="719552"/>
                  </a:lnTo>
                  <a:lnTo>
                    <a:pt x="219577" y="719552"/>
                  </a:lnTo>
                  <a:lnTo>
                    <a:pt x="215771" y="719552"/>
                  </a:lnTo>
                  <a:lnTo>
                    <a:pt x="213234" y="721470"/>
                  </a:lnTo>
                  <a:lnTo>
                    <a:pt x="213234" y="724346"/>
                  </a:lnTo>
                  <a:lnTo>
                    <a:pt x="213234" y="726263"/>
                  </a:lnTo>
                  <a:lnTo>
                    <a:pt x="215771" y="728181"/>
                  </a:lnTo>
                  <a:lnTo>
                    <a:pt x="219577" y="728181"/>
                  </a:lnTo>
                  <a:lnTo>
                    <a:pt x="222114" y="728181"/>
                  </a:lnTo>
                  <a:lnTo>
                    <a:pt x="224652" y="726263"/>
                  </a:lnTo>
                  <a:lnTo>
                    <a:pt x="224652" y="724346"/>
                  </a:lnTo>
                </a:path>
                <a:path w="1075055" h="1532254">
                  <a:moveTo>
                    <a:pt x="224652" y="643748"/>
                  </a:moveTo>
                  <a:lnTo>
                    <a:pt x="224652" y="640872"/>
                  </a:lnTo>
                  <a:lnTo>
                    <a:pt x="222114" y="638954"/>
                  </a:lnTo>
                  <a:lnTo>
                    <a:pt x="219577" y="638954"/>
                  </a:lnTo>
                  <a:lnTo>
                    <a:pt x="215771" y="638954"/>
                  </a:lnTo>
                  <a:lnTo>
                    <a:pt x="213234" y="640872"/>
                  </a:lnTo>
                  <a:lnTo>
                    <a:pt x="213234" y="643748"/>
                  </a:lnTo>
                  <a:lnTo>
                    <a:pt x="213234" y="646624"/>
                  </a:lnTo>
                  <a:lnTo>
                    <a:pt x="215771" y="648542"/>
                  </a:lnTo>
                  <a:lnTo>
                    <a:pt x="219577" y="648542"/>
                  </a:lnTo>
                  <a:lnTo>
                    <a:pt x="222114" y="648542"/>
                  </a:lnTo>
                  <a:lnTo>
                    <a:pt x="224652" y="646624"/>
                  </a:lnTo>
                  <a:lnTo>
                    <a:pt x="224652" y="643748"/>
                  </a:lnTo>
                </a:path>
                <a:path w="1075055" h="1532254">
                  <a:moveTo>
                    <a:pt x="224652" y="563163"/>
                  </a:moveTo>
                  <a:lnTo>
                    <a:pt x="224652" y="561233"/>
                  </a:lnTo>
                  <a:lnTo>
                    <a:pt x="222114" y="559316"/>
                  </a:lnTo>
                  <a:lnTo>
                    <a:pt x="219577" y="559316"/>
                  </a:lnTo>
                  <a:lnTo>
                    <a:pt x="215771" y="559316"/>
                  </a:lnTo>
                  <a:lnTo>
                    <a:pt x="213234" y="561233"/>
                  </a:lnTo>
                  <a:lnTo>
                    <a:pt x="213234" y="563163"/>
                  </a:lnTo>
                  <a:lnTo>
                    <a:pt x="213234" y="566040"/>
                  </a:lnTo>
                  <a:lnTo>
                    <a:pt x="215771" y="567957"/>
                  </a:lnTo>
                  <a:lnTo>
                    <a:pt x="219577" y="567957"/>
                  </a:lnTo>
                  <a:lnTo>
                    <a:pt x="222114" y="567957"/>
                  </a:lnTo>
                  <a:lnTo>
                    <a:pt x="224652" y="566040"/>
                  </a:lnTo>
                  <a:lnTo>
                    <a:pt x="224652" y="563163"/>
                  </a:lnTo>
                </a:path>
                <a:path w="1075055" h="1532254">
                  <a:moveTo>
                    <a:pt x="224652" y="482566"/>
                  </a:moveTo>
                  <a:lnTo>
                    <a:pt x="224652" y="480648"/>
                  </a:lnTo>
                  <a:lnTo>
                    <a:pt x="222114" y="478731"/>
                  </a:lnTo>
                  <a:lnTo>
                    <a:pt x="219577" y="478731"/>
                  </a:lnTo>
                  <a:lnTo>
                    <a:pt x="215771" y="478731"/>
                  </a:lnTo>
                  <a:lnTo>
                    <a:pt x="213234" y="480648"/>
                  </a:lnTo>
                  <a:lnTo>
                    <a:pt x="213234" y="482566"/>
                  </a:lnTo>
                  <a:lnTo>
                    <a:pt x="213234" y="485442"/>
                  </a:lnTo>
                  <a:lnTo>
                    <a:pt x="215771" y="487359"/>
                  </a:lnTo>
                  <a:lnTo>
                    <a:pt x="219577" y="487359"/>
                  </a:lnTo>
                  <a:lnTo>
                    <a:pt x="222114" y="487359"/>
                  </a:lnTo>
                  <a:lnTo>
                    <a:pt x="224652" y="485442"/>
                  </a:lnTo>
                  <a:lnTo>
                    <a:pt x="224652" y="482566"/>
                  </a:lnTo>
                </a:path>
                <a:path w="1075055" h="1532254">
                  <a:moveTo>
                    <a:pt x="224652" y="402927"/>
                  </a:moveTo>
                  <a:lnTo>
                    <a:pt x="224652" y="400051"/>
                  </a:lnTo>
                  <a:lnTo>
                    <a:pt x="222114" y="398133"/>
                  </a:lnTo>
                  <a:lnTo>
                    <a:pt x="219577" y="398133"/>
                  </a:lnTo>
                  <a:lnTo>
                    <a:pt x="215771" y="398133"/>
                  </a:lnTo>
                  <a:lnTo>
                    <a:pt x="213234" y="400051"/>
                  </a:lnTo>
                  <a:lnTo>
                    <a:pt x="213234" y="402927"/>
                  </a:lnTo>
                  <a:lnTo>
                    <a:pt x="213234" y="404844"/>
                  </a:lnTo>
                  <a:lnTo>
                    <a:pt x="215771" y="406762"/>
                  </a:lnTo>
                  <a:lnTo>
                    <a:pt x="219577" y="406762"/>
                  </a:lnTo>
                  <a:lnTo>
                    <a:pt x="222114" y="406762"/>
                  </a:lnTo>
                  <a:lnTo>
                    <a:pt x="224652" y="404844"/>
                  </a:lnTo>
                  <a:lnTo>
                    <a:pt x="224652" y="402927"/>
                  </a:lnTo>
                </a:path>
                <a:path w="1075055" h="1532254">
                  <a:moveTo>
                    <a:pt x="224652" y="322329"/>
                  </a:moveTo>
                  <a:lnTo>
                    <a:pt x="224652" y="319453"/>
                  </a:lnTo>
                  <a:lnTo>
                    <a:pt x="222114" y="317536"/>
                  </a:lnTo>
                  <a:lnTo>
                    <a:pt x="219577" y="317536"/>
                  </a:lnTo>
                  <a:lnTo>
                    <a:pt x="215771" y="317536"/>
                  </a:lnTo>
                  <a:lnTo>
                    <a:pt x="213234" y="319453"/>
                  </a:lnTo>
                  <a:lnTo>
                    <a:pt x="213234" y="322329"/>
                  </a:lnTo>
                  <a:lnTo>
                    <a:pt x="213234" y="325218"/>
                  </a:lnTo>
                  <a:lnTo>
                    <a:pt x="215771" y="327136"/>
                  </a:lnTo>
                  <a:lnTo>
                    <a:pt x="219577" y="327136"/>
                  </a:lnTo>
                  <a:lnTo>
                    <a:pt x="222114" y="327136"/>
                  </a:lnTo>
                  <a:lnTo>
                    <a:pt x="224652" y="325218"/>
                  </a:lnTo>
                  <a:lnTo>
                    <a:pt x="224652" y="322329"/>
                  </a:lnTo>
                </a:path>
                <a:path w="1075055" h="1532254">
                  <a:moveTo>
                    <a:pt x="224652" y="241770"/>
                  </a:moveTo>
                  <a:lnTo>
                    <a:pt x="224652" y="239853"/>
                  </a:lnTo>
                  <a:lnTo>
                    <a:pt x="222114" y="237935"/>
                  </a:lnTo>
                  <a:lnTo>
                    <a:pt x="219577" y="237935"/>
                  </a:lnTo>
                  <a:lnTo>
                    <a:pt x="215771" y="237935"/>
                  </a:lnTo>
                  <a:lnTo>
                    <a:pt x="213234" y="239853"/>
                  </a:lnTo>
                  <a:lnTo>
                    <a:pt x="213234" y="241770"/>
                  </a:lnTo>
                  <a:lnTo>
                    <a:pt x="213234" y="244582"/>
                  </a:lnTo>
                  <a:lnTo>
                    <a:pt x="215771" y="246500"/>
                  </a:lnTo>
                  <a:lnTo>
                    <a:pt x="219577" y="246500"/>
                  </a:lnTo>
                  <a:lnTo>
                    <a:pt x="222114" y="246500"/>
                  </a:lnTo>
                  <a:lnTo>
                    <a:pt x="224652" y="244582"/>
                  </a:lnTo>
                  <a:lnTo>
                    <a:pt x="224652" y="241770"/>
                  </a:lnTo>
                </a:path>
                <a:path w="1075055" h="1532254">
                  <a:moveTo>
                    <a:pt x="224652" y="161109"/>
                  </a:moveTo>
                  <a:lnTo>
                    <a:pt x="224652" y="159191"/>
                  </a:lnTo>
                  <a:lnTo>
                    <a:pt x="222114" y="157274"/>
                  </a:lnTo>
                  <a:lnTo>
                    <a:pt x="219577" y="157274"/>
                  </a:lnTo>
                  <a:lnTo>
                    <a:pt x="215771" y="157274"/>
                  </a:lnTo>
                  <a:lnTo>
                    <a:pt x="213234" y="159191"/>
                  </a:lnTo>
                  <a:lnTo>
                    <a:pt x="213234" y="161109"/>
                  </a:lnTo>
                  <a:lnTo>
                    <a:pt x="213234" y="164049"/>
                  </a:lnTo>
                  <a:lnTo>
                    <a:pt x="215771" y="165966"/>
                  </a:lnTo>
                  <a:lnTo>
                    <a:pt x="219577" y="165966"/>
                  </a:lnTo>
                  <a:lnTo>
                    <a:pt x="222114" y="165966"/>
                  </a:lnTo>
                  <a:lnTo>
                    <a:pt x="224652" y="164049"/>
                  </a:lnTo>
                  <a:lnTo>
                    <a:pt x="224652" y="161109"/>
                  </a:lnTo>
                </a:path>
                <a:path w="1075055" h="1532254">
                  <a:moveTo>
                    <a:pt x="224652" y="81470"/>
                  </a:moveTo>
                  <a:lnTo>
                    <a:pt x="224652" y="78658"/>
                  </a:lnTo>
                  <a:lnTo>
                    <a:pt x="222114" y="76740"/>
                  </a:lnTo>
                  <a:lnTo>
                    <a:pt x="219577" y="76740"/>
                  </a:lnTo>
                  <a:lnTo>
                    <a:pt x="215771" y="76740"/>
                  </a:lnTo>
                  <a:lnTo>
                    <a:pt x="213234" y="78658"/>
                  </a:lnTo>
                  <a:lnTo>
                    <a:pt x="213234" y="81470"/>
                  </a:lnTo>
                  <a:lnTo>
                    <a:pt x="213234" y="83387"/>
                  </a:lnTo>
                  <a:lnTo>
                    <a:pt x="215771" y="85305"/>
                  </a:lnTo>
                  <a:lnTo>
                    <a:pt x="219577" y="85305"/>
                  </a:lnTo>
                  <a:lnTo>
                    <a:pt x="222114" y="85305"/>
                  </a:lnTo>
                  <a:lnTo>
                    <a:pt x="224652" y="83387"/>
                  </a:lnTo>
                  <a:lnTo>
                    <a:pt x="224652" y="81470"/>
                  </a:lnTo>
                </a:path>
                <a:path w="1075055" h="1532254">
                  <a:moveTo>
                    <a:pt x="213234" y="0"/>
                  </a:moveTo>
                  <a:lnTo>
                    <a:pt x="213234" y="936"/>
                  </a:lnTo>
                  <a:lnTo>
                    <a:pt x="213234" y="2854"/>
                  </a:lnTo>
                  <a:lnTo>
                    <a:pt x="215771" y="5666"/>
                  </a:lnTo>
                  <a:lnTo>
                    <a:pt x="219577" y="5666"/>
                  </a:lnTo>
                  <a:lnTo>
                    <a:pt x="222114" y="5666"/>
                  </a:lnTo>
                  <a:lnTo>
                    <a:pt x="224652" y="2854"/>
                  </a:lnTo>
                  <a:lnTo>
                    <a:pt x="224652" y="936"/>
                  </a:lnTo>
                  <a:lnTo>
                    <a:pt x="224652" y="0"/>
                  </a:lnTo>
                </a:path>
                <a:path w="1075055" h="1532254">
                  <a:moveTo>
                    <a:pt x="119309" y="1205988"/>
                  </a:moveTo>
                  <a:lnTo>
                    <a:pt x="119309" y="1204071"/>
                  </a:lnTo>
                  <a:lnTo>
                    <a:pt x="115501" y="1202153"/>
                  </a:lnTo>
                  <a:lnTo>
                    <a:pt x="112964" y="1202153"/>
                  </a:lnTo>
                  <a:lnTo>
                    <a:pt x="109156" y="1202153"/>
                  </a:lnTo>
                  <a:lnTo>
                    <a:pt x="106617" y="1204071"/>
                  </a:lnTo>
                  <a:lnTo>
                    <a:pt x="106617" y="1205988"/>
                  </a:lnTo>
                  <a:lnTo>
                    <a:pt x="106617" y="1208864"/>
                  </a:lnTo>
                  <a:lnTo>
                    <a:pt x="109156" y="1210782"/>
                  </a:lnTo>
                  <a:lnTo>
                    <a:pt x="112964" y="1210782"/>
                  </a:lnTo>
                  <a:lnTo>
                    <a:pt x="115501" y="1210782"/>
                  </a:lnTo>
                  <a:lnTo>
                    <a:pt x="119309" y="1208864"/>
                  </a:lnTo>
                  <a:lnTo>
                    <a:pt x="119309" y="1205988"/>
                  </a:lnTo>
                </a:path>
                <a:path w="1075055" h="1532254">
                  <a:moveTo>
                    <a:pt x="119309" y="1126349"/>
                  </a:moveTo>
                  <a:lnTo>
                    <a:pt x="119309" y="1123473"/>
                  </a:lnTo>
                  <a:lnTo>
                    <a:pt x="115501" y="1121556"/>
                  </a:lnTo>
                  <a:lnTo>
                    <a:pt x="112964" y="1121556"/>
                  </a:lnTo>
                  <a:lnTo>
                    <a:pt x="109156" y="1121556"/>
                  </a:lnTo>
                  <a:lnTo>
                    <a:pt x="106617" y="1123473"/>
                  </a:lnTo>
                  <a:lnTo>
                    <a:pt x="106617" y="1126349"/>
                  </a:lnTo>
                  <a:lnTo>
                    <a:pt x="106617" y="1128280"/>
                  </a:lnTo>
                  <a:lnTo>
                    <a:pt x="109156" y="1130197"/>
                  </a:lnTo>
                  <a:lnTo>
                    <a:pt x="112964" y="1130197"/>
                  </a:lnTo>
                  <a:lnTo>
                    <a:pt x="115501" y="1130197"/>
                  </a:lnTo>
                  <a:lnTo>
                    <a:pt x="119309" y="1128280"/>
                  </a:lnTo>
                  <a:lnTo>
                    <a:pt x="119309" y="1126349"/>
                  </a:lnTo>
                </a:path>
                <a:path w="1075055" h="1532254">
                  <a:moveTo>
                    <a:pt x="119309" y="1045765"/>
                  </a:moveTo>
                  <a:lnTo>
                    <a:pt x="119309" y="1042888"/>
                  </a:lnTo>
                  <a:lnTo>
                    <a:pt x="115501" y="1040958"/>
                  </a:lnTo>
                  <a:lnTo>
                    <a:pt x="112964" y="1040958"/>
                  </a:lnTo>
                  <a:lnTo>
                    <a:pt x="109156" y="1040958"/>
                  </a:lnTo>
                  <a:lnTo>
                    <a:pt x="106617" y="1042888"/>
                  </a:lnTo>
                  <a:lnTo>
                    <a:pt x="106617" y="1045765"/>
                  </a:lnTo>
                  <a:lnTo>
                    <a:pt x="106617" y="1047682"/>
                  </a:lnTo>
                  <a:lnTo>
                    <a:pt x="109156" y="1049599"/>
                  </a:lnTo>
                  <a:lnTo>
                    <a:pt x="112964" y="1049599"/>
                  </a:lnTo>
                  <a:lnTo>
                    <a:pt x="115501" y="1049599"/>
                  </a:lnTo>
                  <a:lnTo>
                    <a:pt x="119309" y="1047682"/>
                  </a:lnTo>
                  <a:lnTo>
                    <a:pt x="119309" y="1045765"/>
                  </a:lnTo>
                </a:path>
                <a:path w="1075055" h="1532254">
                  <a:moveTo>
                    <a:pt x="119309" y="965167"/>
                  </a:moveTo>
                  <a:lnTo>
                    <a:pt x="119309" y="962291"/>
                  </a:lnTo>
                  <a:lnTo>
                    <a:pt x="115501" y="960373"/>
                  </a:lnTo>
                  <a:lnTo>
                    <a:pt x="112964" y="960373"/>
                  </a:lnTo>
                  <a:lnTo>
                    <a:pt x="109156" y="960373"/>
                  </a:lnTo>
                  <a:lnTo>
                    <a:pt x="106617" y="962291"/>
                  </a:lnTo>
                  <a:lnTo>
                    <a:pt x="106617" y="965167"/>
                  </a:lnTo>
                  <a:lnTo>
                    <a:pt x="106617" y="968043"/>
                  </a:lnTo>
                  <a:lnTo>
                    <a:pt x="109156" y="969961"/>
                  </a:lnTo>
                  <a:lnTo>
                    <a:pt x="112964" y="969961"/>
                  </a:lnTo>
                  <a:lnTo>
                    <a:pt x="115501" y="969961"/>
                  </a:lnTo>
                  <a:lnTo>
                    <a:pt x="119309" y="968043"/>
                  </a:lnTo>
                  <a:lnTo>
                    <a:pt x="119309" y="965167"/>
                  </a:lnTo>
                </a:path>
                <a:path w="1075055" h="1532254">
                  <a:moveTo>
                    <a:pt x="119309" y="884569"/>
                  </a:moveTo>
                  <a:lnTo>
                    <a:pt x="119309" y="882652"/>
                  </a:lnTo>
                  <a:lnTo>
                    <a:pt x="115501" y="880734"/>
                  </a:lnTo>
                  <a:lnTo>
                    <a:pt x="112964" y="880734"/>
                  </a:lnTo>
                  <a:lnTo>
                    <a:pt x="109156" y="880734"/>
                  </a:lnTo>
                  <a:lnTo>
                    <a:pt x="106617" y="882652"/>
                  </a:lnTo>
                  <a:lnTo>
                    <a:pt x="106617" y="884569"/>
                  </a:lnTo>
                  <a:lnTo>
                    <a:pt x="106617" y="887446"/>
                  </a:lnTo>
                  <a:lnTo>
                    <a:pt x="109156" y="889376"/>
                  </a:lnTo>
                  <a:lnTo>
                    <a:pt x="112964" y="889376"/>
                  </a:lnTo>
                  <a:lnTo>
                    <a:pt x="115501" y="889376"/>
                  </a:lnTo>
                  <a:lnTo>
                    <a:pt x="119309" y="887446"/>
                  </a:lnTo>
                  <a:lnTo>
                    <a:pt x="119309" y="884569"/>
                  </a:lnTo>
                </a:path>
                <a:path w="1075055" h="1532254">
                  <a:moveTo>
                    <a:pt x="119309" y="804943"/>
                  </a:moveTo>
                  <a:lnTo>
                    <a:pt x="119309" y="802054"/>
                  </a:lnTo>
                  <a:lnTo>
                    <a:pt x="115501" y="800137"/>
                  </a:lnTo>
                  <a:lnTo>
                    <a:pt x="112964" y="800137"/>
                  </a:lnTo>
                  <a:lnTo>
                    <a:pt x="109156" y="800137"/>
                  </a:lnTo>
                  <a:lnTo>
                    <a:pt x="106617" y="802054"/>
                  </a:lnTo>
                  <a:lnTo>
                    <a:pt x="106617" y="804943"/>
                  </a:lnTo>
                  <a:lnTo>
                    <a:pt x="106617" y="806861"/>
                  </a:lnTo>
                  <a:lnTo>
                    <a:pt x="109156" y="808778"/>
                  </a:lnTo>
                  <a:lnTo>
                    <a:pt x="112964" y="808778"/>
                  </a:lnTo>
                  <a:lnTo>
                    <a:pt x="115501" y="808778"/>
                  </a:lnTo>
                  <a:lnTo>
                    <a:pt x="119309" y="806861"/>
                  </a:lnTo>
                  <a:lnTo>
                    <a:pt x="119309" y="804943"/>
                  </a:lnTo>
                </a:path>
                <a:path w="1075055" h="1532254">
                  <a:moveTo>
                    <a:pt x="119309" y="724346"/>
                  </a:moveTo>
                  <a:lnTo>
                    <a:pt x="119309" y="721470"/>
                  </a:lnTo>
                  <a:lnTo>
                    <a:pt x="115501" y="719552"/>
                  </a:lnTo>
                  <a:lnTo>
                    <a:pt x="112964" y="719552"/>
                  </a:lnTo>
                  <a:lnTo>
                    <a:pt x="109156" y="719552"/>
                  </a:lnTo>
                  <a:lnTo>
                    <a:pt x="106617" y="721470"/>
                  </a:lnTo>
                  <a:lnTo>
                    <a:pt x="106617" y="724346"/>
                  </a:lnTo>
                  <a:lnTo>
                    <a:pt x="106617" y="726263"/>
                  </a:lnTo>
                  <a:lnTo>
                    <a:pt x="109156" y="728181"/>
                  </a:lnTo>
                  <a:lnTo>
                    <a:pt x="112964" y="728181"/>
                  </a:lnTo>
                  <a:lnTo>
                    <a:pt x="115501" y="728181"/>
                  </a:lnTo>
                  <a:lnTo>
                    <a:pt x="119309" y="726263"/>
                  </a:lnTo>
                  <a:lnTo>
                    <a:pt x="119309" y="724346"/>
                  </a:lnTo>
                </a:path>
                <a:path w="1075055" h="1532254">
                  <a:moveTo>
                    <a:pt x="119309" y="643748"/>
                  </a:moveTo>
                  <a:lnTo>
                    <a:pt x="119309" y="640872"/>
                  </a:lnTo>
                  <a:lnTo>
                    <a:pt x="115501" y="638954"/>
                  </a:lnTo>
                  <a:lnTo>
                    <a:pt x="112964" y="638954"/>
                  </a:lnTo>
                  <a:lnTo>
                    <a:pt x="109156" y="638954"/>
                  </a:lnTo>
                  <a:lnTo>
                    <a:pt x="106617" y="640872"/>
                  </a:lnTo>
                  <a:lnTo>
                    <a:pt x="106617" y="643748"/>
                  </a:lnTo>
                  <a:lnTo>
                    <a:pt x="106617" y="646624"/>
                  </a:lnTo>
                  <a:lnTo>
                    <a:pt x="109156" y="648542"/>
                  </a:lnTo>
                  <a:lnTo>
                    <a:pt x="112964" y="648542"/>
                  </a:lnTo>
                  <a:lnTo>
                    <a:pt x="115501" y="648542"/>
                  </a:lnTo>
                  <a:lnTo>
                    <a:pt x="119309" y="646624"/>
                  </a:lnTo>
                  <a:lnTo>
                    <a:pt x="119309" y="643748"/>
                  </a:lnTo>
                </a:path>
                <a:path w="1075055" h="1532254">
                  <a:moveTo>
                    <a:pt x="119309" y="563163"/>
                  </a:moveTo>
                  <a:lnTo>
                    <a:pt x="119309" y="561233"/>
                  </a:lnTo>
                  <a:lnTo>
                    <a:pt x="115501" y="559316"/>
                  </a:lnTo>
                  <a:lnTo>
                    <a:pt x="112964" y="559316"/>
                  </a:lnTo>
                  <a:lnTo>
                    <a:pt x="109156" y="559316"/>
                  </a:lnTo>
                  <a:lnTo>
                    <a:pt x="106617" y="561233"/>
                  </a:lnTo>
                  <a:lnTo>
                    <a:pt x="106617" y="563163"/>
                  </a:lnTo>
                  <a:lnTo>
                    <a:pt x="106617" y="566040"/>
                  </a:lnTo>
                  <a:lnTo>
                    <a:pt x="109156" y="567957"/>
                  </a:lnTo>
                  <a:lnTo>
                    <a:pt x="112964" y="567957"/>
                  </a:lnTo>
                  <a:lnTo>
                    <a:pt x="115501" y="567957"/>
                  </a:lnTo>
                  <a:lnTo>
                    <a:pt x="119309" y="566040"/>
                  </a:lnTo>
                  <a:lnTo>
                    <a:pt x="119309" y="563163"/>
                  </a:lnTo>
                </a:path>
                <a:path w="1075055" h="1532254">
                  <a:moveTo>
                    <a:pt x="119309" y="482566"/>
                  </a:moveTo>
                  <a:lnTo>
                    <a:pt x="119309" y="480648"/>
                  </a:lnTo>
                  <a:lnTo>
                    <a:pt x="115501" y="478731"/>
                  </a:lnTo>
                  <a:lnTo>
                    <a:pt x="112964" y="478731"/>
                  </a:lnTo>
                  <a:lnTo>
                    <a:pt x="109156" y="478731"/>
                  </a:lnTo>
                  <a:lnTo>
                    <a:pt x="106617" y="480648"/>
                  </a:lnTo>
                  <a:lnTo>
                    <a:pt x="106617" y="482566"/>
                  </a:lnTo>
                  <a:lnTo>
                    <a:pt x="106617" y="485442"/>
                  </a:lnTo>
                  <a:lnTo>
                    <a:pt x="109156" y="487359"/>
                  </a:lnTo>
                  <a:lnTo>
                    <a:pt x="112964" y="487359"/>
                  </a:lnTo>
                  <a:lnTo>
                    <a:pt x="115501" y="487359"/>
                  </a:lnTo>
                  <a:lnTo>
                    <a:pt x="119309" y="485442"/>
                  </a:lnTo>
                  <a:lnTo>
                    <a:pt x="119309" y="482566"/>
                  </a:lnTo>
                </a:path>
                <a:path w="1075055" h="1532254">
                  <a:moveTo>
                    <a:pt x="119309" y="402927"/>
                  </a:moveTo>
                  <a:lnTo>
                    <a:pt x="119309" y="400051"/>
                  </a:lnTo>
                  <a:lnTo>
                    <a:pt x="115501" y="398133"/>
                  </a:lnTo>
                  <a:lnTo>
                    <a:pt x="112964" y="398133"/>
                  </a:lnTo>
                  <a:lnTo>
                    <a:pt x="109156" y="398133"/>
                  </a:lnTo>
                  <a:lnTo>
                    <a:pt x="106617" y="400051"/>
                  </a:lnTo>
                  <a:lnTo>
                    <a:pt x="106617" y="402927"/>
                  </a:lnTo>
                  <a:lnTo>
                    <a:pt x="106617" y="404844"/>
                  </a:lnTo>
                  <a:lnTo>
                    <a:pt x="109156" y="406762"/>
                  </a:lnTo>
                  <a:lnTo>
                    <a:pt x="112964" y="406762"/>
                  </a:lnTo>
                  <a:lnTo>
                    <a:pt x="115501" y="406762"/>
                  </a:lnTo>
                  <a:lnTo>
                    <a:pt x="119309" y="404844"/>
                  </a:lnTo>
                  <a:lnTo>
                    <a:pt x="119309" y="402927"/>
                  </a:lnTo>
                </a:path>
                <a:path w="1075055" h="1532254">
                  <a:moveTo>
                    <a:pt x="119309" y="322329"/>
                  </a:moveTo>
                  <a:lnTo>
                    <a:pt x="119309" y="319453"/>
                  </a:lnTo>
                  <a:lnTo>
                    <a:pt x="115501" y="317536"/>
                  </a:lnTo>
                  <a:lnTo>
                    <a:pt x="112964" y="317536"/>
                  </a:lnTo>
                  <a:lnTo>
                    <a:pt x="109156" y="317536"/>
                  </a:lnTo>
                  <a:lnTo>
                    <a:pt x="106617" y="319453"/>
                  </a:lnTo>
                  <a:lnTo>
                    <a:pt x="106617" y="322329"/>
                  </a:lnTo>
                  <a:lnTo>
                    <a:pt x="106617" y="325218"/>
                  </a:lnTo>
                  <a:lnTo>
                    <a:pt x="109156" y="327136"/>
                  </a:lnTo>
                  <a:lnTo>
                    <a:pt x="112964" y="327136"/>
                  </a:lnTo>
                  <a:lnTo>
                    <a:pt x="115501" y="327136"/>
                  </a:lnTo>
                  <a:lnTo>
                    <a:pt x="119309" y="325218"/>
                  </a:lnTo>
                  <a:lnTo>
                    <a:pt x="119309" y="322329"/>
                  </a:lnTo>
                </a:path>
                <a:path w="1075055" h="1532254">
                  <a:moveTo>
                    <a:pt x="119309" y="241770"/>
                  </a:moveTo>
                  <a:lnTo>
                    <a:pt x="119309" y="239853"/>
                  </a:lnTo>
                  <a:lnTo>
                    <a:pt x="115501" y="237935"/>
                  </a:lnTo>
                  <a:lnTo>
                    <a:pt x="112964" y="237935"/>
                  </a:lnTo>
                  <a:lnTo>
                    <a:pt x="109156" y="237935"/>
                  </a:lnTo>
                  <a:lnTo>
                    <a:pt x="106617" y="239853"/>
                  </a:lnTo>
                  <a:lnTo>
                    <a:pt x="106617" y="241770"/>
                  </a:lnTo>
                  <a:lnTo>
                    <a:pt x="106617" y="244582"/>
                  </a:lnTo>
                  <a:lnTo>
                    <a:pt x="109156" y="246500"/>
                  </a:lnTo>
                  <a:lnTo>
                    <a:pt x="112964" y="246500"/>
                  </a:lnTo>
                  <a:lnTo>
                    <a:pt x="115501" y="246500"/>
                  </a:lnTo>
                  <a:lnTo>
                    <a:pt x="119309" y="244582"/>
                  </a:lnTo>
                  <a:lnTo>
                    <a:pt x="119309" y="241770"/>
                  </a:lnTo>
                </a:path>
                <a:path w="1075055" h="1532254">
                  <a:moveTo>
                    <a:pt x="119309" y="161109"/>
                  </a:moveTo>
                  <a:lnTo>
                    <a:pt x="119309" y="159191"/>
                  </a:lnTo>
                  <a:lnTo>
                    <a:pt x="115501" y="157274"/>
                  </a:lnTo>
                  <a:lnTo>
                    <a:pt x="112964" y="157274"/>
                  </a:lnTo>
                  <a:lnTo>
                    <a:pt x="109156" y="157274"/>
                  </a:lnTo>
                  <a:lnTo>
                    <a:pt x="106617" y="159191"/>
                  </a:lnTo>
                  <a:lnTo>
                    <a:pt x="106617" y="161109"/>
                  </a:lnTo>
                  <a:lnTo>
                    <a:pt x="106617" y="164049"/>
                  </a:lnTo>
                  <a:lnTo>
                    <a:pt x="109156" y="165966"/>
                  </a:lnTo>
                  <a:lnTo>
                    <a:pt x="112964" y="165966"/>
                  </a:lnTo>
                  <a:lnTo>
                    <a:pt x="115501" y="165966"/>
                  </a:lnTo>
                  <a:lnTo>
                    <a:pt x="119309" y="164049"/>
                  </a:lnTo>
                  <a:lnTo>
                    <a:pt x="119309" y="161109"/>
                  </a:lnTo>
                </a:path>
                <a:path w="1075055" h="1532254">
                  <a:moveTo>
                    <a:pt x="119309" y="81470"/>
                  </a:moveTo>
                  <a:lnTo>
                    <a:pt x="119309" y="78658"/>
                  </a:lnTo>
                  <a:lnTo>
                    <a:pt x="115501" y="76740"/>
                  </a:lnTo>
                  <a:lnTo>
                    <a:pt x="112964" y="76740"/>
                  </a:lnTo>
                  <a:lnTo>
                    <a:pt x="109156" y="76740"/>
                  </a:lnTo>
                  <a:lnTo>
                    <a:pt x="106617" y="78658"/>
                  </a:lnTo>
                  <a:lnTo>
                    <a:pt x="106617" y="81470"/>
                  </a:lnTo>
                  <a:lnTo>
                    <a:pt x="106617" y="83387"/>
                  </a:lnTo>
                  <a:lnTo>
                    <a:pt x="109156" y="85305"/>
                  </a:lnTo>
                  <a:lnTo>
                    <a:pt x="112964" y="85305"/>
                  </a:lnTo>
                  <a:lnTo>
                    <a:pt x="115501" y="85305"/>
                  </a:lnTo>
                  <a:lnTo>
                    <a:pt x="119309" y="83387"/>
                  </a:lnTo>
                  <a:lnTo>
                    <a:pt x="119309" y="81470"/>
                  </a:lnTo>
                </a:path>
                <a:path w="1075055" h="1532254">
                  <a:moveTo>
                    <a:pt x="106617" y="0"/>
                  </a:moveTo>
                  <a:lnTo>
                    <a:pt x="106617" y="936"/>
                  </a:lnTo>
                  <a:lnTo>
                    <a:pt x="106617" y="2854"/>
                  </a:lnTo>
                  <a:lnTo>
                    <a:pt x="109156" y="5666"/>
                  </a:lnTo>
                  <a:lnTo>
                    <a:pt x="112964" y="5666"/>
                  </a:lnTo>
                  <a:lnTo>
                    <a:pt x="115501" y="5666"/>
                  </a:lnTo>
                  <a:lnTo>
                    <a:pt x="119309" y="2854"/>
                  </a:lnTo>
                  <a:lnTo>
                    <a:pt x="119309" y="936"/>
                  </a:lnTo>
                  <a:lnTo>
                    <a:pt x="119309" y="0"/>
                  </a:lnTo>
                </a:path>
                <a:path w="1075055" h="1532254">
                  <a:moveTo>
                    <a:pt x="12692" y="1205988"/>
                  </a:moveTo>
                  <a:lnTo>
                    <a:pt x="12692" y="1204071"/>
                  </a:lnTo>
                  <a:lnTo>
                    <a:pt x="10154" y="1202153"/>
                  </a:lnTo>
                  <a:lnTo>
                    <a:pt x="6346" y="1202153"/>
                  </a:lnTo>
                  <a:lnTo>
                    <a:pt x="2538" y="1202153"/>
                  </a:lnTo>
                  <a:lnTo>
                    <a:pt x="0" y="1204071"/>
                  </a:lnTo>
                  <a:lnTo>
                    <a:pt x="0" y="1205988"/>
                  </a:lnTo>
                  <a:lnTo>
                    <a:pt x="0" y="1208864"/>
                  </a:lnTo>
                  <a:lnTo>
                    <a:pt x="2538" y="1210782"/>
                  </a:lnTo>
                  <a:lnTo>
                    <a:pt x="6346" y="1210782"/>
                  </a:lnTo>
                  <a:lnTo>
                    <a:pt x="10154" y="1210782"/>
                  </a:lnTo>
                  <a:lnTo>
                    <a:pt x="12692" y="1208864"/>
                  </a:lnTo>
                  <a:lnTo>
                    <a:pt x="12692" y="1205988"/>
                  </a:lnTo>
                </a:path>
                <a:path w="1075055" h="1532254">
                  <a:moveTo>
                    <a:pt x="12692" y="1126349"/>
                  </a:moveTo>
                  <a:lnTo>
                    <a:pt x="12692" y="1123473"/>
                  </a:lnTo>
                  <a:lnTo>
                    <a:pt x="10154" y="1121556"/>
                  </a:lnTo>
                  <a:lnTo>
                    <a:pt x="6346" y="1121556"/>
                  </a:lnTo>
                  <a:lnTo>
                    <a:pt x="2538" y="1121556"/>
                  </a:lnTo>
                  <a:lnTo>
                    <a:pt x="0" y="1123473"/>
                  </a:lnTo>
                  <a:lnTo>
                    <a:pt x="0" y="1126349"/>
                  </a:lnTo>
                  <a:lnTo>
                    <a:pt x="0" y="1128280"/>
                  </a:lnTo>
                  <a:lnTo>
                    <a:pt x="2538" y="1130197"/>
                  </a:lnTo>
                  <a:lnTo>
                    <a:pt x="6346" y="1130197"/>
                  </a:lnTo>
                  <a:lnTo>
                    <a:pt x="10154" y="1130197"/>
                  </a:lnTo>
                  <a:lnTo>
                    <a:pt x="12692" y="1128280"/>
                  </a:lnTo>
                  <a:lnTo>
                    <a:pt x="12692" y="1126349"/>
                  </a:lnTo>
                </a:path>
                <a:path w="1075055" h="1532254">
                  <a:moveTo>
                    <a:pt x="12692" y="1045765"/>
                  </a:moveTo>
                  <a:lnTo>
                    <a:pt x="12692" y="1042888"/>
                  </a:lnTo>
                  <a:lnTo>
                    <a:pt x="10154" y="1040958"/>
                  </a:lnTo>
                  <a:lnTo>
                    <a:pt x="6346" y="1040958"/>
                  </a:lnTo>
                  <a:lnTo>
                    <a:pt x="2538" y="1040958"/>
                  </a:lnTo>
                  <a:lnTo>
                    <a:pt x="0" y="1042888"/>
                  </a:lnTo>
                  <a:lnTo>
                    <a:pt x="0" y="1045765"/>
                  </a:lnTo>
                  <a:lnTo>
                    <a:pt x="0" y="1047682"/>
                  </a:lnTo>
                  <a:lnTo>
                    <a:pt x="2538" y="1049599"/>
                  </a:lnTo>
                  <a:lnTo>
                    <a:pt x="6346" y="1049599"/>
                  </a:lnTo>
                  <a:lnTo>
                    <a:pt x="10154" y="1049599"/>
                  </a:lnTo>
                  <a:lnTo>
                    <a:pt x="12692" y="1047682"/>
                  </a:lnTo>
                  <a:lnTo>
                    <a:pt x="12692" y="1045765"/>
                  </a:lnTo>
                </a:path>
                <a:path w="1075055" h="1532254">
                  <a:moveTo>
                    <a:pt x="12692" y="965167"/>
                  </a:moveTo>
                  <a:lnTo>
                    <a:pt x="12692" y="962291"/>
                  </a:lnTo>
                  <a:lnTo>
                    <a:pt x="10154" y="960373"/>
                  </a:lnTo>
                  <a:lnTo>
                    <a:pt x="6346" y="960373"/>
                  </a:lnTo>
                  <a:lnTo>
                    <a:pt x="2538" y="960373"/>
                  </a:lnTo>
                  <a:lnTo>
                    <a:pt x="0" y="962291"/>
                  </a:lnTo>
                  <a:lnTo>
                    <a:pt x="0" y="965167"/>
                  </a:lnTo>
                  <a:lnTo>
                    <a:pt x="0" y="968043"/>
                  </a:lnTo>
                  <a:lnTo>
                    <a:pt x="2538" y="969961"/>
                  </a:lnTo>
                  <a:lnTo>
                    <a:pt x="6346" y="969961"/>
                  </a:lnTo>
                  <a:lnTo>
                    <a:pt x="10154" y="969961"/>
                  </a:lnTo>
                  <a:lnTo>
                    <a:pt x="12692" y="968043"/>
                  </a:lnTo>
                  <a:lnTo>
                    <a:pt x="12692" y="965167"/>
                  </a:lnTo>
                </a:path>
                <a:path w="1075055" h="1532254">
                  <a:moveTo>
                    <a:pt x="12692" y="884569"/>
                  </a:moveTo>
                  <a:lnTo>
                    <a:pt x="12692" y="882652"/>
                  </a:lnTo>
                  <a:lnTo>
                    <a:pt x="10154" y="880734"/>
                  </a:lnTo>
                  <a:lnTo>
                    <a:pt x="6346" y="880734"/>
                  </a:lnTo>
                  <a:lnTo>
                    <a:pt x="2538" y="880734"/>
                  </a:lnTo>
                  <a:lnTo>
                    <a:pt x="0" y="882652"/>
                  </a:lnTo>
                  <a:lnTo>
                    <a:pt x="0" y="884569"/>
                  </a:lnTo>
                  <a:lnTo>
                    <a:pt x="0" y="887446"/>
                  </a:lnTo>
                  <a:lnTo>
                    <a:pt x="2538" y="889376"/>
                  </a:lnTo>
                  <a:lnTo>
                    <a:pt x="6346" y="889376"/>
                  </a:lnTo>
                  <a:lnTo>
                    <a:pt x="10154" y="889376"/>
                  </a:lnTo>
                  <a:lnTo>
                    <a:pt x="12692" y="887446"/>
                  </a:lnTo>
                  <a:lnTo>
                    <a:pt x="12692" y="884569"/>
                  </a:lnTo>
                </a:path>
                <a:path w="1075055" h="1532254">
                  <a:moveTo>
                    <a:pt x="12692" y="803985"/>
                  </a:moveTo>
                  <a:lnTo>
                    <a:pt x="12692" y="802054"/>
                  </a:lnTo>
                  <a:lnTo>
                    <a:pt x="10154" y="800137"/>
                  </a:lnTo>
                  <a:lnTo>
                    <a:pt x="6346" y="800137"/>
                  </a:lnTo>
                  <a:lnTo>
                    <a:pt x="2538" y="800137"/>
                  </a:lnTo>
                  <a:lnTo>
                    <a:pt x="0" y="802054"/>
                  </a:lnTo>
                  <a:lnTo>
                    <a:pt x="0" y="803985"/>
                  </a:lnTo>
                  <a:lnTo>
                    <a:pt x="0" y="806861"/>
                  </a:lnTo>
                  <a:lnTo>
                    <a:pt x="2538" y="808778"/>
                  </a:lnTo>
                  <a:lnTo>
                    <a:pt x="6346" y="808778"/>
                  </a:lnTo>
                  <a:lnTo>
                    <a:pt x="10154" y="808778"/>
                  </a:lnTo>
                  <a:lnTo>
                    <a:pt x="12692" y="806861"/>
                  </a:lnTo>
                  <a:lnTo>
                    <a:pt x="12692" y="803985"/>
                  </a:lnTo>
                </a:path>
                <a:path w="1075055" h="1532254">
                  <a:moveTo>
                    <a:pt x="12692" y="724346"/>
                  </a:moveTo>
                  <a:lnTo>
                    <a:pt x="12692" y="721470"/>
                  </a:lnTo>
                  <a:lnTo>
                    <a:pt x="10154" y="719552"/>
                  </a:lnTo>
                  <a:lnTo>
                    <a:pt x="6346" y="719552"/>
                  </a:lnTo>
                  <a:lnTo>
                    <a:pt x="2538" y="719552"/>
                  </a:lnTo>
                  <a:lnTo>
                    <a:pt x="0" y="721470"/>
                  </a:lnTo>
                  <a:lnTo>
                    <a:pt x="0" y="724346"/>
                  </a:lnTo>
                  <a:lnTo>
                    <a:pt x="0" y="726263"/>
                  </a:lnTo>
                  <a:lnTo>
                    <a:pt x="2538" y="728181"/>
                  </a:lnTo>
                  <a:lnTo>
                    <a:pt x="6346" y="728181"/>
                  </a:lnTo>
                  <a:lnTo>
                    <a:pt x="10154" y="728181"/>
                  </a:lnTo>
                  <a:lnTo>
                    <a:pt x="12692" y="726263"/>
                  </a:lnTo>
                  <a:lnTo>
                    <a:pt x="12692" y="724346"/>
                  </a:lnTo>
                </a:path>
                <a:path w="1075055" h="1532254">
                  <a:moveTo>
                    <a:pt x="12692" y="643748"/>
                  </a:moveTo>
                  <a:lnTo>
                    <a:pt x="12692" y="640872"/>
                  </a:lnTo>
                  <a:lnTo>
                    <a:pt x="10154" y="638954"/>
                  </a:lnTo>
                  <a:lnTo>
                    <a:pt x="6346" y="638954"/>
                  </a:lnTo>
                  <a:lnTo>
                    <a:pt x="2538" y="638954"/>
                  </a:lnTo>
                  <a:lnTo>
                    <a:pt x="0" y="640872"/>
                  </a:lnTo>
                  <a:lnTo>
                    <a:pt x="0" y="643748"/>
                  </a:lnTo>
                  <a:lnTo>
                    <a:pt x="0" y="646624"/>
                  </a:lnTo>
                  <a:lnTo>
                    <a:pt x="2538" y="648542"/>
                  </a:lnTo>
                  <a:lnTo>
                    <a:pt x="6346" y="648542"/>
                  </a:lnTo>
                  <a:lnTo>
                    <a:pt x="10154" y="648542"/>
                  </a:lnTo>
                  <a:lnTo>
                    <a:pt x="12692" y="646624"/>
                  </a:lnTo>
                  <a:lnTo>
                    <a:pt x="12692" y="643748"/>
                  </a:lnTo>
                </a:path>
                <a:path w="1075055" h="1532254">
                  <a:moveTo>
                    <a:pt x="12692" y="563163"/>
                  </a:moveTo>
                  <a:lnTo>
                    <a:pt x="12692" y="561233"/>
                  </a:lnTo>
                  <a:lnTo>
                    <a:pt x="10154" y="559316"/>
                  </a:lnTo>
                  <a:lnTo>
                    <a:pt x="6346" y="559316"/>
                  </a:lnTo>
                  <a:lnTo>
                    <a:pt x="2538" y="559316"/>
                  </a:lnTo>
                  <a:lnTo>
                    <a:pt x="0" y="561233"/>
                  </a:lnTo>
                  <a:lnTo>
                    <a:pt x="0" y="563163"/>
                  </a:lnTo>
                  <a:lnTo>
                    <a:pt x="0" y="566040"/>
                  </a:lnTo>
                  <a:lnTo>
                    <a:pt x="2538" y="567957"/>
                  </a:lnTo>
                  <a:lnTo>
                    <a:pt x="6346" y="567957"/>
                  </a:lnTo>
                  <a:lnTo>
                    <a:pt x="10154" y="567957"/>
                  </a:lnTo>
                  <a:lnTo>
                    <a:pt x="12692" y="566040"/>
                  </a:lnTo>
                  <a:lnTo>
                    <a:pt x="12692" y="563163"/>
                  </a:lnTo>
                </a:path>
                <a:path w="1075055" h="1532254">
                  <a:moveTo>
                    <a:pt x="12692" y="482566"/>
                  </a:moveTo>
                  <a:lnTo>
                    <a:pt x="12692" y="480648"/>
                  </a:lnTo>
                  <a:lnTo>
                    <a:pt x="10154" y="478731"/>
                  </a:lnTo>
                  <a:lnTo>
                    <a:pt x="6346" y="478731"/>
                  </a:lnTo>
                  <a:lnTo>
                    <a:pt x="2538" y="478731"/>
                  </a:lnTo>
                  <a:lnTo>
                    <a:pt x="0" y="480648"/>
                  </a:lnTo>
                  <a:lnTo>
                    <a:pt x="0" y="482566"/>
                  </a:lnTo>
                  <a:lnTo>
                    <a:pt x="0" y="485442"/>
                  </a:lnTo>
                  <a:lnTo>
                    <a:pt x="2538" y="487359"/>
                  </a:lnTo>
                  <a:lnTo>
                    <a:pt x="6346" y="487359"/>
                  </a:lnTo>
                  <a:lnTo>
                    <a:pt x="10154" y="487359"/>
                  </a:lnTo>
                  <a:lnTo>
                    <a:pt x="12692" y="485442"/>
                  </a:lnTo>
                  <a:lnTo>
                    <a:pt x="12692" y="482566"/>
                  </a:lnTo>
                </a:path>
                <a:path w="1075055" h="1532254">
                  <a:moveTo>
                    <a:pt x="12692" y="402927"/>
                  </a:moveTo>
                  <a:lnTo>
                    <a:pt x="12692" y="400051"/>
                  </a:lnTo>
                  <a:lnTo>
                    <a:pt x="10154" y="398133"/>
                  </a:lnTo>
                  <a:lnTo>
                    <a:pt x="6346" y="398133"/>
                  </a:lnTo>
                  <a:lnTo>
                    <a:pt x="2538" y="398133"/>
                  </a:lnTo>
                  <a:lnTo>
                    <a:pt x="0" y="400051"/>
                  </a:lnTo>
                  <a:lnTo>
                    <a:pt x="0" y="402927"/>
                  </a:lnTo>
                  <a:lnTo>
                    <a:pt x="0" y="404844"/>
                  </a:lnTo>
                  <a:lnTo>
                    <a:pt x="2538" y="406762"/>
                  </a:lnTo>
                  <a:lnTo>
                    <a:pt x="6346" y="406762"/>
                  </a:lnTo>
                  <a:lnTo>
                    <a:pt x="10154" y="406762"/>
                  </a:lnTo>
                  <a:lnTo>
                    <a:pt x="12692" y="404844"/>
                  </a:lnTo>
                  <a:lnTo>
                    <a:pt x="12692" y="402927"/>
                  </a:lnTo>
                </a:path>
                <a:path w="1075055" h="1532254">
                  <a:moveTo>
                    <a:pt x="12692" y="322329"/>
                  </a:moveTo>
                  <a:lnTo>
                    <a:pt x="12692" y="319453"/>
                  </a:lnTo>
                  <a:lnTo>
                    <a:pt x="10154" y="317536"/>
                  </a:lnTo>
                  <a:lnTo>
                    <a:pt x="6346" y="317536"/>
                  </a:lnTo>
                  <a:lnTo>
                    <a:pt x="2538" y="317536"/>
                  </a:lnTo>
                  <a:lnTo>
                    <a:pt x="0" y="319453"/>
                  </a:lnTo>
                  <a:lnTo>
                    <a:pt x="0" y="322329"/>
                  </a:lnTo>
                  <a:lnTo>
                    <a:pt x="0" y="325218"/>
                  </a:lnTo>
                  <a:lnTo>
                    <a:pt x="2538" y="327136"/>
                  </a:lnTo>
                  <a:lnTo>
                    <a:pt x="6346" y="327136"/>
                  </a:lnTo>
                  <a:lnTo>
                    <a:pt x="10154" y="327136"/>
                  </a:lnTo>
                  <a:lnTo>
                    <a:pt x="12692" y="325218"/>
                  </a:lnTo>
                  <a:lnTo>
                    <a:pt x="12692" y="322329"/>
                  </a:lnTo>
                </a:path>
                <a:path w="1075055" h="1532254">
                  <a:moveTo>
                    <a:pt x="12692" y="241770"/>
                  </a:moveTo>
                  <a:lnTo>
                    <a:pt x="12692" y="239853"/>
                  </a:lnTo>
                  <a:lnTo>
                    <a:pt x="10154" y="237935"/>
                  </a:lnTo>
                  <a:lnTo>
                    <a:pt x="6346" y="237935"/>
                  </a:lnTo>
                  <a:lnTo>
                    <a:pt x="2538" y="237935"/>
                  </a:lnTo>
                  <a:lnTo>
                    <a:pt x="0" y="239853"/>
                  </a:lnTo>
                  <a:lnTo>
                    <a:pt x="0" y="241770"/>
                  </a:lnTo>
                  <a:lnTo>
                    <a:pt x="0" y="244582"/>
                  </a:lnTo>
                  <a:lnTo>
                    <a:pt x="2538" y="246500"/>
                  </a:lnTo>
                  <a:lnTo>
                    <a:pt x="6346" y="246500"/>
                  </a:lnTo>
                  <a:lnTo>
                    <a:pt x="10154" y="246500"/>
                  </a:lnTo>
                  <a:lnTo>
                    <a:pt x="12692" y="244582"/>
                  </a:lnTo>
                  <a:lnTo>
                    <a:pt x="12692" y="241770"/>
                  </a:lnTo>
                </a:path>
                <a:path w="1075055" h="1532254">
                  <a:moveTo>
                    <a:pt x="12692" y="161109"/>
                  </a:moveTo>
                  <a:lnTo>
                    <a:pt x="12692" y="159191"/>
                  </a:lnTo>
                  <a:lnTo>
                    <a:pt x="10154" y="157274"/>
                  </a:lnTo>
                  <a:lnTo>
                    <a:pt x="6346" y="157274"/>
                  </a:lnTo>
                  <a:lnTo>
                    <a:pt x="2538" y="157274"/>
                  </a:lnTo>
                  <a:lnTo>
                    <a:pt x="0" y="159191"/>
                  </a:lnTo>
                  <a:lnTo>
                    <a:pt x="0" y="161109"/>
                  </a:lnTo>
                  <a:lnTo>
                    <a:pt x="0" y="164049"/>
                  </a:lnTo>
                  <a:lnTo>
                    <a:pt x="2538" y="165966"/>
                  </a:lnTo>
                  <a:lnTo>
                    <a:pt x="6346" y="165966"/>
                  </a:lnTo>
                  <a:lnTo>
                    <a:pt x="10154" y="165966"/>
                  </a:lnTo>
                  <a:lnTo>
                    <a:pt x="12692" y="164049"/>
                  </a:lnTo>
                  <a:lnTo>
                    <a:pt x="12692" y="161109"/>
                  </a:lnTo>
                </a:path>
                <a:path w="1075055" h="1532254">
                  <a:moveTo>
                    <a:pt x="12692" y="81470"/>
                  </a:moveTo>
                  <a:lnTo>
                    <a:pt x="12692" y="78658"/>
                  </a:lnTo>
                  <a:lnTo>
                    <a:pt x="10154" y="76740"/>
                  </a:lnTo>
                  <a:lnTo>
                    <a:pt x="6346" y="76740"/>
                  </a:lnTo>
                  <a:lnTo>
                    <a:pt x="2538" y="76740"/>
                  </a:lnTo>
                  <a:lnTo>
                    <a:pt x="0" y="78658"/>
                  </a:lnTo>
                  <a:lnTo>
                    <a:pt x="0" y="81470"/>
                  </a:lnTo>
                  <a:lnTo>
                    <a:pt x="0" y="83387"/>
                  </a:lnTo>
                  <a:lnTo>
                    <a:pt x="2538" y="85305"/>
                  </a:lnTo>
                  <a:lnTo>
                    <a:pt x="6346" y="85305"/>
                  </a:lnTo>
                  <a:lnTo>
                    <a:pt x="10154" y="85305"/>
                  </a:lnTo>
                  <a:lnTo>
                    <a:pt x="12692" y="83387"/>
                  </a:lnTo>
                  <a:lnTo>
                    <a:pt x="12692" y="81470"/>
                  </a:lnTo>
                </a:path>
                <a:path w="1075055" h="1532254">
                  <a:moveTo>
                    <a:pt x="0" y="0"/>
                  </a:moveTo>
                  <a:lnTo>
                    <a:pt x="0" y="936"/>
                  </a:lnTo>
                  <a:lnTo>
                    <a:pt x="0" y="2854"/>
                  </a:lnTo>
                  <a:lnTo>
                    <a:pt x="2538" y="5666"/>
                  </a:lnTo>
                  <a:lnTo>
                    <a:pt x="6346" y="5666"/>
                  </a:lnTo>
                  <a:lnTo>
                    <a:pt x="10154" y="5666"/>
                  </a:lnTo>
                  <a:lnTo>
                    <a:pt x="12692" y="2854"/>
                  </a:lnTo>
                  <a:lnTo>
                    <a:pt x="12692" y="936"/>
                  </a:lnTo>
                  <a:lnTo>
                    <a:pt x="12692" y="0"/>
                  </a:lnTo>
                </a:path>
                <a:path w="1075055" h="1532254">
                  <a:moveTo>
                    <a:pt x="319852" y="1205988"/>
                  </a:moveTo>
                  <a:lnTo>
                    <a:pt x="319852" y="1208864"/>
                  </a:lnTo>
                  <a:lnTo>
                    <a:pt x="322389" y="1210782"/>
                  </a:lnTo>
                  <a:lnTo>
                    <a:pt x="324927" y="1210782"/>
                  </a:lnTo>
                  <a:lnTo>
                    <a:pt x="328733" y="1210782"/>
                  </a:lnTo>
                  <a:lnTo>
                    <a:pt x="331270" y="1208864"/>
                  </a:lnTo>
                  <a:lnTo>
                    <a:pt x="331270" y="1205988"/>
                  </a:lnTo>
                  <a:lnTo>
                    <a:pt x="331270" y="1204071"/>
                  </a:lnTo>
                  <a:lnTo>
                    <a:pt x="328733" y="1202153"/>
                  </a:lnTo>
                  <a:lnTo>
                    <a:pt x="324927" y="1202153"/>
                  </a:lnTo>
                  <a:lnTo>
                    <a:pt x="322389" y="1202153"/>
                  </a:lnTo>
                  <a:lnTo>
                    <a:pt x="319852" y="1204071"/>
                  </a:lnTo>
                  <a:lnTo>
                    <a:pt x="319852" y="1205988"/>
                  </a:lnTo>
                </a:path>
                <a:path w="1075055" h="1532254">
                  <a:moveTo>
                    <a:pt x="425202" y="1205988"/>
                  </a:moveTo>
                  <a:lnTo>
                    <a:pt x="425202" y="1208864"/>
                  </a:lnTo>
                  <a:lnTo>
                    <a:pt x="429008" y="1210782"/>
                  </a:lnTo>
                  <a:lnTo>
                    <a:pt x="431545" y="1210782"/>
                  </a:lnTo>
                  <a:lnTo>
                    <a:pt x="435351" y="1210782"/>
                  </a:lnTo>
                  <a:lnTo>
                    <a:pt x="437888" y="1208864"/>
                  </a:lnTo>
                  <a:lnTo>
                    <a:pt x="437888" y="1205988"/>
                  </a:lnTo>
                  <a:lnTo>
                    <a:pt x="437888" y="1204071"/>
                  </a:lnTo>
                  <a:lnTo>
                    <a:pt x="435351" y="1202153"/>
                  </a:lnTo>
                  <a:lnTo>
                    <a:pt x="431545" y="1202153"/>
                  </a:lnTo>
                  <a:lnTo>
                    <a:pt x="429008" y="1202153"/>
                  </a:lnTo>
                  <a:lnTo>
                    <a:pt x="425202" y="1204071"/>
                  </a:lnTo>
                  <a:lnTo>
                    <a:pt x="425202" y="1205988"/>
                  </a:lnTo>
                </a:path>
                <a:path w="1075055" h="1532254">
                  <a:moveTo>
                    <a:pt x="531820" y="1205988"/>
                  </a:moveTo>
                  <a:lnTo>
                    <a:pt x="531820" y="1208864"/>
                  </a:lnTo>
                  <a:lnTo>
                    <a:pt x="534357" y="1210782"/>
                  </a:lnTo>
                  <a:lnTo>
                    <a:pt x="538163" y="1210782"/>
                  </a:lnTo>
                  <a:lnTo>
                    <a:pt x="540701" y="1210782"/>
                  </a:lnTo>
                  <a:lnTo>
                    <a:pt x="544507" y="1208864"/>
                  </a:lnTo>
                  <a:lnTo>
                    <a:pt x="544507" y="1205988"/>
                  </a:lnTo>
                  <a:lnTo>
                    <a:pt x="544507" y="1204071"/>
                  </a:lnTo>
                  <a:lnTo>
                    <a:pt x="540701" y="1202153"/>
                  </a:lnTo>
                  <a:lnTo>
                    <a:pt x="538163" y="1202153"/>
                  </a:lnTo>
                  <a:lnTo>
                    <a:pt x="534357" y="1202153"/>
                  </a:lnTo>
                  <a:lnTo>
                    <a:pt x="531820" y="1204071"/>
                  </a:lnTo>
                  <a:lnTo>
                    <a:pt x="531820" y="1205988"/>
                  </a:lnTo>
                </a:path>
                <a:path w="1075055" h="1532254">
                  <a:moveTo>
                    <a:pt x="638438" y="1205988"/>
                  </a:moveTo>
                  <a:lnTo>
                    <a:pt x="638438" y="1208864"/>
                  </a:lnTo>
                  <a:lnTo>
                    <a:pt x="640975" y="1210782"/>
                  </a:lnTo>
                  <a:lnTo>
                    <a:pt x="644781" y="1210782"/>
                  </a:lnTo>
                  <a:lnTo>
                    <a:pt x="647319" y="1210782"/>
                  </a:lnTo>
                  <a:lnTo>
                    <a:pt x="649856" y="1208864"/>
                  </a:lnTo>
                  <a:lnTo>
                    <a:pt x="649856" y="1205988"/>
                  </a:lnTo>
                  <a:lnTo>
                    <a:pt x="649856" y="1204071"/>
                  </a:lnTo>
                  <a:lnTo>
                    <a:pt x="647319" y="1202153"/>
                  </a:lnTo>
                  <a:lnTo>
                    <a:pt x="644781" y="1202153"/>
                  </a:lnTo>
                  <a:lnTo>
                    <a:pt x="640975" y="1202153"/>
                  </a:lnTo>
                  <a:lnTo>
                    <a:pt x="638438" y="1204071"/>
                  </a:lnTo>
                  <a:lnTo>
                    <a:pt x="638438" y="1205988"/>
                  </a:lnTo>
                </a:path>
                <a:path w="1075055" h="1532254">
                  <a:moveTo>
                    <a:pt x="745056" y="1205988"/>
                  </a:moveTo>
                  <a:lnTo>
                    <a:pt x="745056" y="1208864"/>
                  </a:lnTo>
                  <a:lnTo>
                    <a:pt x="747594" y="1210782"/>
                  </a:lnTo>
                  <a:lnTo>
                    <a:pt x="750131" y="1210782"/>
                  </a:lnTo>
                  <a:lnTo>
                    <a:pt x="753937" y="1210782"/>
                  </a:lnTo>
                  <a:lnTo>
                    <a:pt x="756474" y="1208864"/>
                  </a:lnTo>
                  <a:lnTo>
                    <a:pt x="756474" y="1205988"/>
                  </a:lnTo>
                  <a:lnTo>
                    <a:pt x="756474" y="1204071"/>
                  </a:lnTo>
                  <a:lnTo>
                    <a:pt x="753937" y="1202153"/>
                  </a:lnTo>
                  <a:lnTo>
                    <a:pt x="750131" y="1202153"/>
                  </a:lnTo>
                  <a:lnTo>
                    <a:pt x="747594" y="1202153"/>
                  </a:lnTo>
                  <a:lnTo>
                    <a:pt x="745056" y="1204071"/>
                  </a:lnTo>
                  <a:lnTo>
                    <a:pt x="745056" y="1205988"/>
                  </a:lnTo>
                </a:path>
                <a:path w="1075055" h="1532254">
                  <a:moveTo>
                    <a:pt x="850406" y="1205988"/>
                  </a:moveTo>
                  <a:lnTo>
                    <a:pt x="850406" y="1208864"/>
                  </a:lnTo>
                  <a:lnTo>
                    <a:pt x="854212" y="1210782"/>
                  </a:lnTo>
                  <a:lnTo>
                    <a:pt x="856749" y="1210782"/>
                  </a:lnTo>
                  <a:lnTo>
                    <a:pt x="860555" y="1210782"/>
                  </a:lnTo>
                  <a:lnTo>
                    <a:pt x="863093" y="1208864"/>
                  </a:lnTo>
                  <a:lnTo>
                    <a:pt x="863093" y="1205988"/>
                  </a:lnTo>
                  <a:lnTo>
                    <a:pt x="863093" y="1204071"/>
                  </a:lnTo>
                  <a:lnTo>
                    <a:pt x="860555" y="1202153"/>
                  </a:lnTo>
                  <a:lnTo>
                    <a:pt x="856749" y="1202153"/>
                  </a:lnTo>
                  <a:lnTo>
                    <a:pt x="854212" y="1202153"/>
                  </a:lnTo>
                  <a:lnTo>
                    <a:pt x="850406" y="1204071"/>
                  </a:lnTo>
                  <a:lnTo>
                    <a:pt x="850406" y="1205988"/>
                  </a:lnTo>
                </a:path>
                <a:path w="1075055" h="1532254">
                  <a:moveTo>
                    <a:pt x="957024" y="1205988"/>
                  </a:moveTo>
                  <a:lnTo>
                    <a:pt x="957024" y="1208864"/>
                  </a:lnTo>
                  <a:lnTo>
                    <a:pt x="959562" y="1210782"/>
                  </a:lnTo>
                  <a:lnTo>
                    <a:pt x="963368" y="1210782"/>
                  </a:lnTo>
                  <a:lnTo>
                    <a:pt x="965905" y="1210782"/>
                  </a:lnTo>
                  <a:lnTo>
                    <a:pt x="969711" y="1208864"/>
                  </a:lnTo>
                  <a:lnTo>
                    <a:pt x="969711" y="1205988"/>
                  </a:lnTo>
                  <a:lnTo>
                    <a:pt x="969711" y="1204071"/>
                  </a:lnTo>
                  <a:lnTo>
                    <a:pt x="965905" y="1202153"/>
                  </a:lnTo>
                  <a:lnTo>
                    <a:pt x="963368" y="1202153"/>
                  </a:lnTo>
                  <a:lnTo>
                    <a:pt x="959562" y="1202153"/>
                  </a:lnTo>
                  <a:lnTo>
                    <a:pt x="957024" y="1204071"/>
                  </a:lnTo>
                  <a:lnTo>
                    <a:pt x="957024" y="1205988"/>
                  </a:lnTo>
                </a:path>
                <a:path w="1075055" h="1532254">
                  <a:moveTo>
                    <a:pt x="1063643" y="1205988"/>
                  </a:moveTo>
                  <a:lnTo>
                    <a:pt x="1063643" y="1208864"/>
                  </a:lnTo>
                  <a:lnTo>
                    <a:pt x="1066180" y="1210782"/>
                  </a:lnTo>
                  <a:lnTo>
                    <a:pt x="1069986" y="1210782"/>
                  </a:lnTo>
                  <a:lnTo>
                    <a:pt x="1072523" y="1210782"/>
                  </a:lnTo>
                  <a:lnTo>
                    <a:pt x="1075061" y="1208864"/>
                  </a:lnTo>
                  <a:lnTo>
                    <a:pt x="1075061" y="1205988"/>
                  </a:lnTo>
                  <a:lnTo>
                    <a:pt x="1075061" y="1204071"/>
                  </a:lnTo>
                  <a:lnTo>
                    <a:pt x="1072523" y="1202153"/>
                  </a:lnTo>
                  <a:lnTo>
                    <a:pt x="1069986" y="1202153"/>
                  </a:lnTo>
                  <a:lnTo>
                    <a:pt x="1066180" y="1202153"/>
                  </a:lnTo>
                  <a:lnTo>
                    <a:pt x="1063643" y="1204071"/>
                  </a:lnTo>
                  <a:lnTo>
                    <a:pt x="1063643" y="1205988"/>
                  </a:lnTo>
                </a:path>
                <a:path w="1075055" h="1532254">
                  <a:moveTo>
                    <a:pt x="1075061" y="1527406"/>
                  </a:moveTo>
                  <a:lnTo>
                    <a:pt x="1075061" y="1530285"/>
                  </a:lnTo>
                  <a:lnTo>
                    <a:pt x="1072523" y="1532204"/>
                  </a:lnTo>
                  <a:lnTo>
                    <a:pt x="1069986" y="1532204"/>
                  </a:lnTo>
                  <a:lnTo>
                    <a:pt x="1066180" y="1532204"/>
                  </a:lnTo>
                  <a:lnTo>
                    <a:pt x="1063643" y="1530285"/>
                  </a:lnTo>
                  <a:lnTo>
                    <a:pt x="1063643" y="1527406"/>
                  </a:lnTo>
                  <a:lnTo>
                    <a:pt x="1063643" y="1524528"/>
                  </a:lnTo>
                  <a:lnTo>
                    <a:pt x="1066180" y="1522609"/>
                  </a:lnTo>
                  <a:lnTo>
                    <a:pt x="1069986" y="1522609"/>
                  </a:lnTo>
                  <a:lnTo>
                    <a:pt x="1072523" y="1522609"/>
                  </a:lnTo>
                  <a:lnTo>
                    <a:pt x="1075061" y="1524528"/>
                  </a:lnTo>
                  <a:lnTo>
                    <a:pt x="1075061" y="1527406"/>
                  </a:lnTo>
                  <a:close/>
                </a:path>
                <a:path w="1075055" h="1532254">
                  <a:moveTo>
                    <a:pt x="969711" y="1527406"/>
                  </a:moveTo>
                  <a:lnTo>
                    <a:pt x="969711" y="1530285"/>
                  </a:lnTo>
                  <a:lnTo>
                    <a:pt x="965905" y="1532204"/>
                  </a:lnTo>
                  <a:lnTo>
                    <a:pt x="963368" y="1532204"/>
                  </a:lnTo>
                  <a:lnTo>
                    <a:pt x="959562" y="1532204"/>
                  </a:lnTo>
                  <a:lnTo>
                    <a:pt x="957024" y="1530285"/>
                  </a:lnTo>
                  <a:lnTo>
                    <a:pt x="957024" y="1527406"/>
                  </a:lnTo>
                  <a:lnTo>
                    <a:pt x="957024" y="1524528"/>
                  </a:lnTo>
                  <a:lnTo>
                    <a:pt x="959562" y="1522609"/>
                  </a:lnTo>
                  <a:lnTo>
                    <a:pt x="963368" y="1522609"/>
                  </a:lnTo>
                  <a:lnTo>
                    <a:pt x="965905" y="1522609"/>
                  </a:lnTo>
                  <a:lnTo>
                    <a:pt x="969711" y="1524528"/>
                  </a:lnTo>
                  <a:lnTo>
                    <a:pt x="969711" y="1527406"/>
                  </a:lnTo>
                  <a:close/>
                </a:path>
                <a:path w="1075055" h="1532254">
                  <a:moveTo>
                    <a:pt x="863093" y="1527406"/>
                  </a:moveTo>
                  <a:lnTo>
                    <a:pt x="863093" y="1530285"/>
                  </a:lnTo>
                  <a:lnTo>
                    <a:pt x="860555" y="1532204"/>
                  </a:lnTo>
                  <a:lnTo>
                    <a:pt x="856749" y="1532204"/>
                  </a:lnTo>
                  <a:lnTo>
                    <a:pt x="854212" y="1532204"/>
                  </a:lnTo>
                  <a:lnTo>
                    <a:pt x="850406" y="1530285"/>
                  </a:lnTo>
                  <a:lnTo>
                    <a:pt x="850406" y="1527406"/>
                  </a:lnTo>
                  <a:lnTo>
                    <a:pt x="850406" y="1524528"/>
                  </a:lnTo>
                  <a:lnTo>
                    <a:pt x="854212" y="1522609"/>
                  </a:lnTo>
                  <a:lnTo>
                    <a:pt x="856749" y="1522609"/>
                  </a:lnTo>
                  <a:lnTo>
                    <a:pt x="860555" y="1522609"/>
                  </a:lnTo>
                  <a:lnTo>
                    <a:pt x="863093" y="1524528"/>
                  </a:lnTo>
                  <a:lnTo>
                    <a:pt x="863093" y="1527406"/>
                  </a:lnTo>
                  <a:close/>
                </a:path>
                <a:path w="1075055" h="1532254">
                  <a:moveTo>
                    <a:pt x="756474" y="1527406"/>
                  </a:moveTo>
                  <a:lnTo>
                    <a:pt x="756474" y="1530285"/>
                  </a:lnTo>
                  <a:lnTo>
                    <a:pt x="753937" y="1532204"/>
                  </a:lnTo>
                  <a:lnTo>
                    <a:pt x="750131" y="1532204"/>
                  </a:lnTo>
                  <a:lnTo>
                    <a:pt x="747594" y="1532204"/>
                  </a:lnTo>
                  <a:lnTo>
                    <a:pt x="745056" y="1530285"/>
                  </a:lnTo>
                  <a:lnTo>
                    <a:pt x="745056" y="1527406"/>
                  </a:lnTo>
                  <a:lnTo>
                    <a:pt x="745056" y="1524528"/>
                  </a:lnTo>
                  <a:lnTo>
                    <a:pt x="747594" y="1522609"/>
                  </a:lnTo>
                  <a:lnTo>
                    <a:pt x="750131" y="1522609"/>
                  </a:lnTo>
                  <a:lnTo>
                    <a:pt x="753937" y="1522609"/>
                  </a:lnTo>
                  <a:lnTo>
                    <a:pt x="756474" y="1524528"/>
                  </a:lnTo>
                  <a:lnTo>
                    <a:pt x="756474" y="1527406"/>
                  </a:lnTo>
                  <a:close/>
                </a:path>
                <a:path w="1075055" h="1532254">
                  <a:moveTo>
                    <a:pt x="649856" y="1527406"/>
                  </a:moveTo>
                  <a:lnTo>
                    <a:pt x="649856" y="1530285"/>
                  </a:lnTo>
                  <a:lnTo>
                    <a:pt x="647319" y="1532204"/>
                  </a:lnTo>
                  <a:lnTo>
                    <a:pt x="644782" y="1532204"/>
                  </a:lnTo>
                  <a:lnTo>
                    <a:pt x="640976" y="1532204"/>
                  </a:lnTo>
                  <a:lnTo>
                    <a:pt x="638438" y="1530285"/>
                  </a:lnTo>
                  <a:lnTo>
                    <a:pt x="638438" y="1527406"/>
                  </a:lnTo>
                  <a:lnTo>
                    <a:pt x="638438" y="1524528"/>
                  </a:lnTo>
                  <a:lnTo>
                    <a:pt x="640976" y="1522609"/>
                  </a:lnTo>
                  <a:lnTo>
                    <a:pt x="644782" y="1522609"/>
                  </a:lnTo>
                  <a:lnTo>
                    <a:pt x="647319" y="1522609"/>
                  </a:lnTo>
                  <a:lnTo>
                    <a:pt x="649856" y="1524528"/>
                  </a:lnTo>
                  <a:lnTo>
                    <a:pt x="649856" y="1527406"/>
                  </a:lnTo>
                  <a:close/>
                </a:path>
                <a:path w="1075055" h="1532254">
                  <a:moveTo>
                    <a:pt x="544507" y="1527406"/>
                  </a:moveTo>
                  <a:lnTo>
                    <a:pt x="544507" y="1530285"/>
                  </a:lnTo>
                  <a:lnTo>
                    <a:pt x="540701" y="1532204"/>
                  </a:lnTo>
                  <a:lnTo>
                    <a:pt x="538163" y="1532204"/>
                  </a:lnTo>
                  <a:lnTo>
                    <a:pt x="534357" y="1532204"/>
                  </a:lnTo>
                  <a:lnTo>
                    <a:pt x="531820" y="1530285"/>
                  </a:lnTo>
                  <a:lnTo>
                    <a:pt x="531820" y="1527406"/>
                  </a:lnTo>
                  <a:lnTo>
                    <a:pt x="531820" y="1524528"/>
                  </a:lnTo>
                  <a:lnTo>
                    <a:pt x="534357" y="1522609"/>
                  </a:lnTo>
                  <a:lnTo>
                    <a:pt x="538163" y="1522609"/>
                  </a:lnTo>
                  <a:lnTo>
                    <a:pt x="540701" y="1522609"/>
                  </a:lnTo>
                  <a:lnTo>
                    <a:pt x="544507" y="1524528"/>
                  </a:lnTo>
                  <a:lnTo>
                    <a:pt x="544507" y="1527406"/>
                  </a:lnTo>
                  <a:close/>
                </a:path>
                <a:path w="1075055" h="1532254">
                  <a:moveTo>
                    <a:pt x="437888" y="1527406"/>
                  </a:moveTo>
                  <a:lnTo>
                    <a:pt x="437888" y="1530285"/>
                  </a:lnTo>
                  <a:lnTo>
                    <a:pt x="435351" y="1532204"/>
                  </a:lnTo>
                  <a:lnTo>
                    <a:pt x="431545" y="1532204"/>
                  </a:lnTo>
                  <a:lnTo>
                    <a:pt x="429008" y="1532204"/>
                  </a:lnTo>
                  <a:lnTo>
                    <a:pt x="425202" y="1530285"/>
                  </a:lnTo>
                  <a:lnTo>
                    <a:pt x="425202" y="1527406"/>
                  </a:lnTo>
                  <a:lnTo>
                    <a:pt x="425202" y="1524528"/>
                  </a:lnTo>
                  <a:lnTo>
                    <a:pt x="429008" y="1522609"/>
                  </a:lnTo>
                  <a:lnTo>
                    <a:pt x="431545" y="1522609"/>
                  </a:lnTo>
                  <a:lnTo>
                    <a:pt x="435351" y="1522609"/>
                  </a:lnTo>
                  <a:lnTo>
                    <a:pt x="437888" y="1524528"/>
                  </a:lnTo>
                  <a:lnTo>
                    <a:pt x="437888" y="1527406"/>
                  </a:lnTo>
                  <a:close/>
                </a:path>
                <a:path w="1075055" h="1532254">
                  <a:moveTo>
                    <a:pt x="331270" y="1527406"/>
                  </a:moveTo>
                  <a:lnTo>
                    <a:pt x="331270" y="1530285"/>
                  </a:lnTo>
                  <a:lnTo>
                    <a:pt x="328733" y="1532204"/>
                  </a:lnTo>
                  <a:lnTo>
                    <a:pt x="324927" y="1532204"/>
                  </a:lnTo>
                  <a:lnTo>
                    <a:pt x="322389" y="1532204"/>
                  </a:lnTo>
                  <a:lnTo>
                    <a:pt x="319852" y="1530285"/>
                  </a:lnTo>
                  <a:lnTo>
                    <a:pt x="319852" y="1527406"/>
                  </a:lnTo>
                  <a:lnTo>
                    <a:pt x="319852" y="1524528"/>
                  </a:lnTo>
                  <a:lnTo>
                    <a:pt x="322389" y="1522609"/>
                  </a:lnTo>
                  <a:lnTo>
                    <a:pt x="324927" y="1522609"/>
                  </a:lnTo>
                  <a:lnTo>
                    <a:pt x="328733" y="1522609"/>
                  </a:lnTo>
                  <a:lnTo>
                    <a:pt x="331270" y="1524528"/>
                  </a:lnTo>
                  <a:lnTo>
                    <a:pt x="331270" y="1527406"/>
                  </a:lnTo>
                  <a:close/>
                </a:path>
                <a:path w="1075055" h="1532254">
                  <a:moveTo>
                    <a:pt x="224652" y="1527406"/>
                  </a:moveTo>
                  <a:lnTo>
                    <a:pt x="224652" y="1530285"/>
                  </a:lnTo>
                  <a:lnTo>
                    <a:pt x="222114" y="1532204"/>
                  </a:lnTo>
                  <a:lnTo>
                    <a:pt x="219577" y="1532204"/>
                  </a:lnTo>
                  <a:lnTo>
                    <a:pt x="215771" y="1532204"/>
                  </a:lnTo>
                  <a:lnTo>
                    <a:pt x="213234" y="1530285"/>
                  </a:lnTo>
                  <a:lnTo>
                    <a:pt x="213234" y="1527406"/>
                  </a:lnTo>
                  <a:lnTo>
                    <a:pt x="213234" y="1524528"/>
                  </a:lnTo>
                  <a:lnTo>
                    <a:pt x="215771" y="1522609"/>
                  </a:lnTo>
                  <a:lnTo>
                    <a:pt x="219577" y="1522609"/>
                  </a:lnTo>
                  <a:lnTo>
                    <a:pt x="222114" y="1522609"/>
                  </a:lnTo>
                  <a:lnTo>
                    <a:pt x="224652" y="1524528"/>
                  </a:lnTo>
                  <a:lnTo>
                    <a:pt x="224652" y="1527406"/>
                  </a:lnTo>
                  <a:close/>
                </a:path>
                <a:path w="1075055" h="1532254">
                  <a:moveTo>
                    <a:pt x="119309" y="1527406"/>
                  </a:moveTo>
                  <a:lnTo>
                    <a:pt x="119309" y="1530285"/>
                  </a:lnTo>
                  <a:lnTo>
                    <a:pt x="115501" y="1532204"/>
                  </a:lnTo>
                  <a:lnTo>
                    <a:pt x="112964" y="1532204"/>
                  </a:lnTo>
                  <a:lnTo>
                    <a:pt x="109156" y="1532204"/>
                  </a:lnTo>
                  <a:lnTo>
                    <a:pt x="106617" y="1530285"/>
                  </a:lnTo>
                  <a:lnTo>
                    <a:pt x="106617" y="1527406"/>
                  </a:lnTo>
                  <a:lnTo>
                    <a:pt x="106617" y="1524528"/>
                  </a:lnTo>
                  <a:lnTo>
                    <a:pt x="109156" y="1522609"/>
                  </a:lnTo>
                  <a:lnTo>
                    <a:pt x="112964" y="1522609"/>
                  </a:lnTo>
                  <a:lnTo>
                    <a:pt x="115501" y="1522609"/>
                  </a:lnTo>
                  <a:lnTo>
                    <a:pt x="119309" y="1524528"/>
                  </a:lnTo>
                  <a:lnTo>
                    <a:pt x="119309" y="1527406"/>
                  </a:lnTo>
                  <a:close/>
                </a:path>
                <a:path w="1075055" h="1532254">
                  <a:moveTo>
                    <a:pt x="12692" y="1527406"/>
                  </a:moveTo>
                  <a:lnTo>
                    <a:pt x="12692" y="1530285"/>
                  </a:lnTo>
                  <a:lnTo>
                    <a:pt x="10154" y="1532204"/>
                  </a:lnTo>
                  <a:lnTo>
                    <a:pt x="6346" y="1532204"/>
                  </a:lnTo>
                  <a:lnTo>
                    <a:pt x="3807" y="1532204"/>
                  </a:lnTo>
                  <a:lnTo>
                    <a:pt x="0" y="1530285"/>
                  </a:lnTo>
                  <a:lnTo>
                    <a:pt x="0" y="1527406"/>
                  </a:lnTo>
                  <a:lnTo>
                    <a:pt x="0" y="1524528"/>
                  </a:lnTo>
                  <a:lnTo>
                    <a:pt x="3807" y="1522609"/>
                  </a:lnTo>
                  <a:lnTo>
                    <a:pt x="6346" y="1522609"/>
                  </a:lnTo>
                  <a:lnTo>
                    <a:pt x="10154" y="1522609"/>
                  </a:lnTo>
                  <a:lnTo>
                    <a:pt x="12692" y="1524528"/>
                  </a:lnTo>
                  <a:lnTo>
                    <a:pt x="12692" y="1527406"/>
                  </a:lnTo>
                  <a:close/>
                </a:path>
                <a:path w="1075055" h="1532254">
                  <a:moveTo>
                    <a:pt x="1075061" y="1446812"/>
                  </a:moveTo>
                  <a:lnTo>
                    <a:pt x="1075061" y="1449691"/>
                  </a:lnTo>
                  <a:lnTo>
                    <a:pt x="1072523" y="1451609"/>
                  </a:lnTo>
                  <a:lnTo>
                    <a:pt x="1069986" y="1451609"/>
                  </a:lnTo>
                  <a:lnTo>
                    <a:pt x="1066180" y="1451609"/>
                  </a:lnTo>
                  <a:lnTo>
                    <a:pt x="1063643" y="1449691"/>
                  </a:lnTo>
                  <a:lnTo>
                    <a:pt x="1063643" y="1446812"/>
                  </a:lnTo>
                  <a:lnTo>
                    <a:pt x="1063643" y="1444893"/>
                  </a:lnTo>
                  <a:lnTo>
                    <a:pt x="1066180" y="1442974"/>
                  </a:lnTo>
                  <a:lnTo>
                    <a:pt x="1069986" y="1442974"/>
                  </a:lnTo>
                  <a:lnTo>
                    <a:pt x="1072523" y="1442974"/>
                  </a:lnTo>
                  <a:lnTo>
                    <a:pt x="1075061" y="1444893"/>
                  </a:lnTo>
                  <a:lnTo>
                    <a:pt x="1075061" y="1446812"/>
                  </a:lnTo>
                  <a:close/>
                </a:path>
                <a:path w="1075055" h="1532254">
                  <a:moveTo>
                    <a:pt x="969711" y="1446812"/>
                  </a:moveTo>
                  <a:lnTo>
                    <a:pt x="969711" y="1449691"/>
                  </a:lnTo>
                  <a:lnTo>
                    <a:pt x="965905" y="1451609"/>
                  </a:lnTo>
                  <a:lnTo>
                    <a:pt x="963368" y="1451609"/>
                  </a:lnTo>
                  <a:lnTo>
                    <a:pt x="959562" y="1451609"/>
                  </a:lnTo>
                  <a:lnTo>
                    <a:pt x="957024" y="1449691"/>
                  </a:lnTo>
                  <a:lnTo>
                    <a:pt x="957024" y="1446812"/>
                  </a:lnTo>
                  <a:lnTo>
                    <a:pt x="957024" y="1444893"/>
                  </a:lnTo>
                  <a:lnTo>
                    <a:pt x="959562" y="1442974"/>
                  </a:lnTo>
                  <a:lnTo>
                    <a:pt x="963368" y="1442974"/>
                  </a:lnTo>
                  <a:lnTo>
                    <a:pt x="965905" y="1442974"/>
                  </a:lnTo>
                  <a:lnTo>
                    <a:pt x="969711" y="1444893"/>
                  </a:lnTo>
                  <a:lnTo>
                    <a:pt x="969711" y="1446812"/>
                  </a:lnTo>
                  <a:close/>
                </a:path>
                <a:path w="1075055" h="1532254">
                  <a:moveTo>
                    <a:pt x="863093" y="1446812"/>
                  </a:moveTo>
                  <a:lnTo>
                    <a:pt x="863093" y="1449691"/>
                  </a:lnTo>
                  <a:lnTo>
                    <a:pt x="860555" y="1451609"/>
                  </a:lnTo>
                  <a:lnTo>
                    <a:pt x="856749" y="1451609"/>
                  </a:lnTo>
                  <a:lnTo>
                    <a:pt x="854212" y="1451609"/>
                  </a:lnTo>
                  <a:lnTo>
                    <a:pt x="850406" y="1449691"/>
                  </a:lnTo>
                  <a:lnTo>
                    <a:pt x="850406" y="1446812"/>
                  </a:lnTo>
                  <a:lnTo>
                    <a:pt x="850406" y="1444893"/>
                  </a:lnTo>
                  <a:lnTo>
                    <a:pt x="854212" y="1442974"/>
                  </a:lnTo>
                  <a:lnTo>
                    <a:pt x="856749" y="1442974"/>
                  </a:lnTo>
                  <a:lnTo>
                    <a:pt x="860555" y="1442974"/>
                  </a:lnTo>
                  <a:lnTo>
                    <a:pt x="863093" y="1444893"/>
                  </a:lnTo>
                  <a:lnTo>
                    <a:pt x="863093" y="1446812"/>
                  </a:lnTo>
                  <a:close/>
                </a:path>
                <a:path w="1075055" h="1532254">
                  <a:moveTo>
                    <a:pt x="756474" y="1446812"/>
                  </a:moveTo>
                  <a:lnTo>
                    <a:pt x="756474" y="1449691"/>
                  </a:lnTo>
                  <a:lnTo>
                    <a:pt x="753937" y="1451609"/>
                  </a:lnTo>
                  <a:lnTo>
                    <a:pt x="750131" y="1451609"/>
                  </a:lnTo>
                  <a:lnTo>
                    <a:pt x="747594" y="1451609"/>
                  </a:lnTo>
                  <a:lnTo>
                    <a:pt x="745056" y="1449691"/>
                  </a:lnTo>
                  <a:lnTo>
                    <a:pt x="745056" y="1446812"/>
                  </a:lnTo>
                  <a:lnTo>
                    <a:pt x="745056" y="1444893"/>
                  </a:lnTo>
                  <a:lnTo>
                    <a:pt x="747594" y="1442974"/>
                  </a:lnTo>
                  <a:lnTo>
                    <a:pt x="750131" y="1442974"/>
                  </a:lnTo>
                  <a:lnTo>
                    <a:pt x="753937" y="1442974"/>
                  </a:lnTo>
                  <a:lnTo>
                    <a:pt x="756474" y="1444893"/>
                  </a:lnTo>
                  <a:lnTo>
                    <a:pt x="756474" y="1446812"/>
                  </a:lnTo>
                  <a:close/>
                </a:path>
                <a:path w="1075055" h="1532254">
                  <a:moveTo>
                    <a:pt x="649856" y="1446812"/>
                  </a:moveTo>
                  <a:lnTo>
                    <a:pt x="649856" y="1449691"/>
                  </a:lnTo>
                  <a:lnTo>
                    <a:pt x="647319" y="1451609"/>
                  </a:lnTo>
                  <a:lnTo>
                    <a:pt x="644782" y="1451609"/>
                  </a:lnTo>
                  <a:lnTo>
                    <a:pt x="640976" y="1451609"/>
                  </a:lnTo>
                  <a:lnTo>
                    <a:pt x="638438" y="1449691"/>
                  </a:lnTo>
                  <a:lnTo>
                    <a:pt x="638438" y="1446812"/>
                  </a:lnTo>
                  <a:lnTo>
                    <a:pt x="638438" y="1444893"/>
                  </a:lnTo>
                  <a:lnTo>
                    <a:pt x="640976" y="1442974"/>
                  </a:lnTo>
                  <a:lnTo>
                    <a:pt x="644782" y="1442974"/>
                  </a:lnTo>
                  <a:lnTo>
                    <a:pt x="647319" y="1442974"/>
                  </a:lnTo>
                  <a:lnTo>
                    <a:pt x="649856" y="1444893"/>
                  </a:lnTo>
                  <a:lnTo>
                    <a:pt x="649856" y="1446812"/>
                  </a:lnTo>
                  <a:close/>
                </a:path>
                <a:path w="1075055" h="1532254">
                  <a:moveTo>
                    <a:pt x="544507" y="1446812"/>
                  </a:moveTo>
                  <a:lnTo>
                    <a:pt x="544507" y="1449691"/>
                  </a:lnTo>
                  <a:lnTo>
                    <a:pt x="540701" y="1451609"/>
                  </a:lnTo>
                  <a:lnTo>
                    <a:pt x="538163" y="1451609"/>
                  </a:lnTo>
                  <a:lnTo>
                    <a:pt x="534357" y="1451609"/>
                  </a:lnTo>
                  <a:lnTo>
                    <a:pt x="531820" y="1449691"/>
                  </a:lnTo>
                  <a:lnTo>
                    <a:pt x="531820" y="1446812"/>
                  </a:lnTo>
                  <a:lnTo>
                    <a:pt x="531820" y="1444893"/>
                  </a:lnTo>
                  <a:lnTo>
                    <a:pt x="534357" y="1442974"/>
                  </a:lnTo>
                  <a:lnTo>
                    <a:pt x="538163" y="1442974"/>
                  </a:lnTo>
                  <a:lnTo>
                    <a:pt x="540701" y="1442974"/>
                  </a:lnTo>
                  <a:lnTo>
                    <a:pt x="544507" y="1444893"/>
                  </a:lnTo>
                  <a:lnTo>
                    <a:pt x="544507" y="1446812"/>
                  </a:lnTo>
                  <a:close/>
                </a:path>
                <a:path w="1075055" h="1532254">
                  <a:moveTo>
                    <a:pt x="437888" y="1446812"/>
                  </a:moveTo>
                  <a:lnTo>
                    <a:pt x="437888" y="1449691"/>
                  </a:lnTo>
                  <a:lnTo>
                    <a:pt x="435351" y="1451609"/>
                  </a:lnTo>
                  <a:lnTo>
                    <a:pt x="431545" y="1451609"/>
                  </a:lnTo>
                  <a:lnTo>
                    <a:pt x="429008" y="1451609"/>
                  </a:lnTo>
                  <a:lnTo>
                    <a:pt x="425202" y="1449691"/>
                  </a:lnTo>
                  <a:lnTo>
                    <a:pt x="425202" y="1446812"/>
                  </a:lnTo>
                  <a:lnTo>
                    <a:pt x="425202" y="1444893"/>
                  </a:lnTo>
                  <a:lnTo>
                    <a:pt x="429008" y="1442974"/>
                  </a:lnTo>
                  <a:lnTo>
                    <a:pt x="431545" y="1442974"/>
                  </a:lnTo>
                  <a:lnTo>
                    <a:pt x="435351" y="1442974"/>
                  </a:lnTo>
                  <a:lnTo>
                    <a:pt x="437888" y="1444893"/>
                  </a:lnTo>
                  <a:lnTo>
                    <a:pt x="437888" y="1446812"/>
                  </a:lnTo>
                  <a:close/>
                </a:path>
                <a:path w="1075055" h="1532254">
                  <a:moveTo>
                    <a:pt x="331270" y="1446812"/>
                  </a:moveTo>
                  <a:lnTo>
                    <a:pt x="331270" y="1449691"/>
                  </a:lnTo>
                  <a:lnTo>
                    <a:pt x="328733" y="1451609"/>
                  </a:lnTo>
                  <a:lnTo>
                    <a:pt x="324927" y="1451609"/>
                  </a:lnTo>
                  <a:lnTo>
                    <a:pt x="322389" y="1451609"/>
                  </a:lnTo>
                  <a:lnTo>
                    <a:pt x="319852" y="1449691"/>
                  </a:lnTo>
                  <a:lnTo>
                    <a:pt x="319852" y="1446812"/>
                  </a:lnTo>
                  <a:lnTo>
                    <a:pt x="319852" y="1444893"/>
                  </a:lnTo>
                  <a:lnTo>
                    <a:pt x="322389" y="1442974"/>
                  </a:lnTo>
                  <a:lnTo>
                    <a:pt x="324927" y="1442974"/>
                  </a:lnTo>
                  <a:lnTo>
                    <a:pt x="328733" y="1442974"/>
                  </a:lnTo>
                  <a:lnTo>
                    <a:pt x="331270" y="1444893"/>
                  </a:lnTo>
                  <a:lnTo>
                    <a:pt x="331270" y="1446812"/>
                  </a:lnTo>
                  <a:close/>
                </a:path>
                <a:path w="1075055" h="1532254">
                  <a:moveTo>
                    <a:pt x="224652" y="1446812"/>
                  </a:moveTo>
                  <a:lnTo>
                    <a:pt x="224652" y="1449691"/>
                  </a:lnTo>
                  <a:lnTo>
                    <a:pt x="222114" y="1451609"/>
                  </a:lnTo>
                  <a:lnTo>
                    <a:pt x="219577" y="1451609"/>
                  </a:lnTo>
                  <a:lnTo>
                    <a:pt x="215771" y="1451609"/>
                  </a:lnTo>
                  <a:lnTo>
                    <a:pt x="213234" y="1449691"/>
                  </a:lnTo>
                  <a:lnTo>
                    <a:pt x="213234" y="1446812"/>
                  </a:lnTo>
                  <a:lnTo>
                    <a:pt x="213234" y="1444893"/>
                  </a:lnTo>
                  <a:lnTo>
                    <a:pt x="215771" y="1442974"/>
                  </a:lnTo>
                  <a:lnTo>
                    <a:pt x="219577" y="1442974"/>
                  </a:lnTo>
                  <a:lnTo>
                    <a:pt x="222114" y="1442974"/>
                  </a:lnTo>
                  <a:lnTo>
                    <a:pt x="224652" y="1444893"/>
                  </a:lnTo>
                  <a:lnTo>
                    <a:pt x="224652" y="1446812"/>
                  </a:lnTo>
                  <a:close/>
                </a:path>
                <a:path w="1075055" h="1532254">
                  <a:moveTo>
                    <a:pt x="119309" y="1446812"/>
                  </a:moveTo>
                  <a:lnTo>
                    <a:pt x="119309" y="1449691"/>
                  </a:lnTo>
                  <a:lnTo>
                    <a:pt x="115501" y="1451609"/>
                  </a:lnTo>
                  <a:lnTo>
                    <a:pt x="112964" y="1451609"/>
                  </a:lnTo>
                  <a:lnTo>
                    <a:pt x="109156" y="1451609"/>
                  </a:lnTo>
                  <a:lnTo>
                    <a:pt x="106617" y="1449691"/>
                  </a:lnTo>
                  <a:lnTo>
                    <a:pt x="106617" y="1446812"/>
                  </a:lnTo>
                  <a:lnTo>
                    <a:pt x="106617" y="1444893"/>
                  </a:lnTo>
                  <a:lnTo>
                    <a:pt x="109156" y="1442974"/>
                  </a:lnTo>
                  <a:lnTo>
                    <a:pt x="112964" y="1442974"/>
                  </a:lnTo>
                  <a:lnTo>
                    <a:pt x="115501" y="1442974"/>
                  </a:lnTo>
                  <a:lnTo>
                    <a:pt x="119309" y="1444893"/>
                  </a:lnTo>
                  <a:lnTo>
                    <a:pt x="119309" y="1446812"/>
                  </a:lnTo>
                  <a:close/>
                </a:path>
                <a:path w="1075055" h="1532254">
                  <a:moveTo>
                    <a:pt x="12692" y="1446812"/>
                  </a:moveTo>
                  <a:lnTo>
                    <a:pt x="12692" y="1449691"/>
                  </a:lnTo>
                  <a:lnTo>
                    <a:pt x="10154" y="1451609"/>
                  </a:lnTo>
                  <a:lnTo>
                    <a:pt x="6346" y="1451609"/>
                  </a:lnTo>
                  <a:lnTo>
                    <a:pt x="3807" y="1451609"/>
                  </a:lnTo>
                  <a:lnTo>
                    <a:pt x="0" y="1449691"/>
                  </a:lnTo>
                  <a:lnTo>
                    <a:pt x="0" y="1446812"/>
                  </a:lnTo>
                  <a:lnTo>
                    <a:pt x="0" y="1444893"/>
                  </a:lnTo>
                  <a:lnTo>
                    <a:pt x="3807" y="1442974"/>
                  </a:lnTo>
                  <a:lnTo>
                    <a:pt x="6346" y="1442974"/>
                  </a:lnTo>
                  <a:lnTo>
                    <a:pt x="10154" y="1442974"/>
                  </a:lnTo>
                  <a:lnTo>
                    <a:pt x="12692" y="1444893"/>
                  </a:lnTo>
                  <a:lnTo>
                    <a:pt x="12692" y="1446812"/>
                  </a:lnTo>
                  <a:close/>
                </a:path>
                <a:path w="1075055" h="1532254">
                  <a:moveTo>
                    <a:pt x="1075061" y="1366225"/>
                  </a:moveTo>
                  <a:lnTo>
                    <a:pt x="1075061" y="1369101"/>
                  </a:lnTo>
                  <a:lnTo>
                    <a:pt x="1072523" y="1371018"/>
                  </a:lnTo>
                  <a:lnTo>
                    <a:pt x="1069986" y="1371018"/>
                  </a:lnTo>
                  <a:lnTo>
                    <a:pt x="1066180" y="1371018"/>
                  </a:lnTo>
                  <a:lnTo>
                    <a:pt x="1063643" y="1369101"/>
                  </a:lnTo>
                  <a:lnTo>
                    <a:pt x="1063643" y="1366225"/>
                  </a:lnTo>
                  <a:lnTo>
                    <a:pt x="1063643" y="1364294"/>
                  </a:lnTo>
                  <a:lnTo>
                    <a:pt x="1066180" y="1362377"/>
                  </a:lnTo>
                  <a:lnTo>
                    <a:pt x="1069986" y="1362377"/>
                  </a:lnTo>
                  <a:lnTo>
                    <a:pt x="1072523" y="1362377"/>
                  </a:lnTo>
                  <a:lnTo>
                    <a:pt x="1075061" y="1364294"/>
                  </a:lnTo>
                  <a:lnTo>
                    <a:pt x="1075061" y="1366225"/>
                  </a:lnTo>
                  <a:close/>
                </a:path>
                <a:path w="1075055" h="1532254">
                  <a:moveTo>
                    <a:pt x="969711" y="1366225"/>
                  </a:moveTo>
                  <a:lnTo>
                    <a:pt x="969711" y="1369101"/>
                  </a:lnTo>
                  <a:lnTo>
                    <a:pt x="965905" y="1371018"/>
                  </a:lnTo>
                  <a:lnTo>
                    <a:pt x="963368" y="1371018"/>
                  </a:lnTo>
                  <a:lnTo>
                    <a:pt x="959562" y="1371018"/>
                  </a:lnTo>
                  <a:lnTo>
                    <a:pt x="957024" y="1369101"/>
                  </a:lnTo>
                  <a:lnTo>
                    <a:pt x="957024" y="1366225"/>
                  </a:lnTo>
                  <a:lnTo>
                    <a:pt x="957024" y="1364294"/>
                  </a:lnTo>
                  <a:lnTo>
                    <a:pt x="959562" y="1362377"/>
                  </a:lnTo>
                  <a:lnTo>
                    <a:pt x="963368" y="1362377"/>
                  </a:lnTo>
                  <a:lnTo>
                    <a:pt x="965905" y="1362377"/>
                  </a:lnTo>
                  <a:lnTo>
                    <a:pt x="969711" y="1364294"/>
                  </a:lnTo>
                  <a:lnTo>
                    <a:pt x="969711" y="1366225"/>
                  </a:lnTo>
                  <a:close/>
                </a:path>
                <a:path w="1075055" h="1532254">
                  <a:moveTo>
                    <a:pt x="863093" y="1366225"/>
                  </a:moveTo>
                  <a:lnTo>
                    <a:pt x="863093" y="1369101"/>
                  </a:lnTo>
                  <a:lnTo>
                    <a:pt x="860555" y="1371018"/>
                  </a:lnTo>
                  <a:lnTo>
                    <a:pt x="856749" y="1371018"/>
                  </a:lnTo>
                  <a:lnTo>
                    <a:pt x="854212" y="1371018"/>
                  </a:lnTo>
                  <a:lnTo>
                    <a:pt x="850406" y="1369101"/>
                  </a:lnTo>
                  <a:lnTo>
                    <a:pt x="850406" y="1366225"/>
                  </a:lnTo>
                  <a:lnTo>
                    <a:pt x="850406" y="1364294"/>
                  </a:lnTo>
                  <a:lnTo>
                    <a:pt x="854212" y="1362377"/>
                  </a:lnTo>
                  <a:lnTo>
                    <a:pt x="856749" y="1362377"/>
                  </a:lnTo>
                  <a:lnTo>
                    <a:pt x="860555" y="1362377"/>
                  </a:lnTo>
                  <a:lnTo>
                    <a:pt x="863093" y="1364294"/>
                  </a:lnTo>
                  <a:lnTo>
                    <a:pt x="863093" y="1366225"/>
                  </a:lnTo>
                  <a:close/>
                </a:path>
                <a:path w="1075055" h="1532254">
                  <a:moveTo>
                    <a:pt x="756474" y="1366225"/>
                  </a:moveTo>
                  <a:lnTo>
                    <a:pt x="756474" y="1369101"/>
                  </a:lnTo>
                  <a:lnTo>
                    <a:pt x="753937" y="1371018"/>
                  </a:lnTo>
                  <a:lnTo>
                    <a:pt x="750131" y="1371018"/>
                  </a:lnTo>
                  <a:lnTo>
                    <a:pt x="747594" y="1371018"/>
                  </a:lnTo>
                  <a:lnTo>
                    <a:pt x="745056" y="1369101"/>
                  </a:lnTo>
                  <a:lnTo>
                    <a:pt x="745056" y="1366225"/>
                  </a:lnTo>
                  <a:lnTo>
                    <a:pt x="745056" y="1364294"/>
                  </a:lnTo>
                  <a:lnTo>
                    <a:pt x="747594" y="1362377"/>
                  </a:lnTo>
                  <a:lnTo>
                    <a:pt x="750131" y="1362377"/>
                  </a:lnTo>
                  <a:lnTo>
                    <a:pt x="753937" y="1362377"/>
                  </a:lnTo>
                  <a:lnTo>
                    <a:pt x="756474" y="1364294"/>
                  </a:lnTo>
                  <a:lnTo>
                    <a:pt x="756474" y="1366225"/>
                  </a:lnTo>
                  <a:close/>
                </a:path>
                <a:path w="1075055" h="1532254">
                  <a:moveTo>
                    <a:pt x="649856" y="1366225"/>
                  </a:moveTo>
                  <a:lnTo>
                    <a:pt x="649856" y="1369101"/>
                  </a:lnTo>
                  <a:lnTo>
                    <a:pt x="647319" y="1371018"/>
                  </a:lnTo>
                  <a:lnTo>
                    <a:pt x="644782" y="1371018"/>
                  </a:lnTo>
                  <a:lnTo>
                    <a:pt x="640976" y="1371018"/>
                  </a:lnTo>
                  <a:lnTo>
                    <a:pt x="638438" y="1369101"/>
                  </a:lnTo>
                  <a:lnTo>
                    <a:pt x="638438" y="1366225"/>
                  </a:lnTo>
                  <a:lnTo>
                    <a:pt x="638438" y="1364294"/>
                  </a:lnTo>
                  <a:lnTo>
                    <a:pt x="640976" y="1362377"/>
                  </a:lnTo>
                  <a:lnTo>
                    <a:pt x="644782" y="1362377"/>
                  </a:lnTo>
                  <a:lnTo>
                    <a:pt x="647319" y="1362377"/>
                  </a:lnTo>
                  <a:lnTo>
                    <a:pt x="649856" y="1364294"/>
                  </a:lnTo>
                  <a:lnTo>
                    <a:pt x="649856" y="1366225"/>
                  </a:lnTo>
                  <a:close/>
                </a:path>
                <a:path w="1075055" h="1532254">
                  <a:moveTo>
                    <a:pt x="544507" y="1366225"/>
                  </a:moveTo>
                  <a:lnTo>
                    <a:pt x="544507" y="1369101"/>
                  </a:lnTo>
                  <a:lnTo>
                    <a:pt x="540701" y="1371018"/>
                  </a:lnTo>
                  <a:lnTo>
                    <a:pt x="538163" y="1371018"/>
                  </a:lnTo>
                  <a:lnTo>
                    <a:pt x="534357" y="1371018"/>
                  </a:lnTo>
                  <a:lnTo>
                    <a:pt x="531820" y="1369101"/>
                  </a:lnTo>
                  <a:lnTo>
                    <a:pt x="531820" y="1366225"/>
                  </a:lnTo>
                  <a:lnTo>
                    <a:pt x="531820" y="1364294"/>
                  </a:lnTo>
                  <a:lnTo>
                    <a:pt x="534357" y="1362377"/>
                  </a:lnTo>
                  <a:lnTo>
                    <a:pt x="538163" y="1362377"/>
                  </a:lnTo>
                  <a:lnTo>
                    <a:pt x="540701" y="1362377"/>
                  </a:lnTo>
                  <a:lnTo>
                    <a:pt x="544507" y="1364294"/>
                  </a:lnTo>
                  <a:lnTo>
                    <a:pt x="544507" y="1366225"/>
                  </a:lnTo>
                  <a:close/>
                </a:path>
                <a:path w="1075055" h="1532254">
                  <a:moveTo>
                    <a:pt x="437888" y="1366225"/>
                  </a:moveTo>
                  <a:lnTo>
                    <a:pt x="437888" y="1369101"/>
                  </a:lnTo>
                  <a:lnTo>
                    <a:pt x="435351" y="1371018"/>
                  </a:lnTo>
                  <a:lnTo>
                    <a:pt x="431545" y="1371018"/>
                  </a:lnTo>
                  <a:lnTo>
                    <a:pt x="429008" y="1371018"/>
                  </a:lnTo>
                  <a:lnTo>
                    <a:pt x="425202" y="1369101"/>
                  </a:lnTo>
                  <a:lnTo>
                    <a:pt x="425202" y="1366225"/>
                  </a:lnTo>
                  <a:lnTo>
                    <a:pt x="425202" y="1364294"/>
                  </a:lnTo>
                  <a:lnTo>
                    <a:pt x="429008" y="1362377"/>
                  </a:lnTo>
                  <a:lnTo>
                    <a:pt x="431545" y="1362377"/>
                  </a:lnTo>
                  <a:lnTo>
                    <a:pt x="435351" y="1362377"/>
                  </a:lnTo>
                  <a:lnTo>
                    <a:pt x="437888" y="1364294"/>
                  </a:lnTo>
                  <a:lnTo>
                    <a:pt x="437888" y="1366225"/>
                  </a:lnTo>
                  <a:close/>
                </a:path>
                <a:path w="1075055" h="1532254">
                  <a:moveTo>
                    <a:pt x="331270" y="1366225"/>
                  </a:moveTo>
                  <a:lnTo>
                    <a:pt x="331270" y="1369101"/>
                  </a:lnTo>
                  <a:lnTo>
                    <a:pt x="328733" y="1371018"/>
                  </a:lnTo>
                  <a:lnTo>
                    <a:pt x="324927" y="1371018"/>
                  </a:lnTo>
                  <a:lnTo>
                    <a:pt x="322389" y="1371018"/>
                  </a:lnTo>
                  <a:lnTo>
                    <a:pt x="319852" y="1369101"/>
                  </a:lnTo>
                  <a:lnTo>
                    <a:pt x="319852" y="1366225"/>
                  </a:lnTo>
                  <a:lnTo>
                    <a:pt x="319852" y="1364294"/>
                  </a:lnTo>
                  <a:lnTo>
                    <a:pt x="322389" y="1362377"/>
                  </a:lnTo>
                  <a:lnTo>
                    <a:pt x="324927" y="1362377"/>
                  </a:lnTo>
                  <a:lnTo>
                    <a:pt x="328733" y="1362377"/>
                  </a:lnTo>
                  <a:lnTo>
                    <a:pt x="331270" y="1364294"/>
                  </a:lnTo>
                  <a:lnTo>
                    <a:pt x="331270" y="1366225"/>
                  </a:lnTo>
                  <a:close/>
                </a:path>
                <a:path w="1075055" h="1532254">
                  <a:moveTo>
                    <a:pt x="224652" y="1366225"/>
                  </a:moveTo>
                  <a:lnTo>
                    <a:pt x="224652" y="1369101"/>
                  </a:lnTo>
                  <a:lnTo>
                    <a:pt x="222114" y="1371018"/>
                  </a:lnTo>
                  <a:lnTo>
                    <a:pt x="219577" y="1371018"/>
                  </a:lnTo>
                  <a:lnTo>
                    <a:pt x="215771" y="1371018"/>
                  </a:lnTo>
                  <a:lnTo>
                    <a:pt x="213234" y="1369101"/>
                  </a:lnTo>
                  <a:lnTo>
                    <a:pt x="213234" y="1366225"/>
                  </a:lnTo>
                  <a:lnTo>
                    <a:pt x="213234" y="1364294"/>
                  </a:lnTo>
                  <a:lnTo>
                    <a:pt x="215771" y="1362377"/>
                  </a:lnTo>
                  <a:lnTo>
                    <a:pt x="219577" y="1362377"/>
                  </a:lnTo>
                  <a:lnTo>
                    <a:pt x="222114" y="1362377"/>
                  </a:lnTo>
                  <a:lnTo>
                    <a:pt x="224652" y="1364294"/>
                  </a:lnTo>
                  <a:lnTo>
                    <a:pt x="224652" y="1366225"/>
                  </a:lnTo>
                  <a:close/>
                </a:path>
                <a:path w="1075055" h="1532254">
                  <a:moveTo>
                    <a:pt x="119309" y="1366225"/>
                  </a:moveTo>
                  <a:lnTo>
                    <a:pt x="119309" y="1369101"/>
                  </a:lnTo>
                  <a:lnTo>
                    <a:pt x="115501" y="1371018"/>
                  </a:lnTo>
                  <a:lnTo>
                    <a:pt x="112964" y="1371018"/>
                  </a:lnTo>
                  <a:lnTo>
                    <a:pt x="109156" y="1371018"/>
                  </a:lnTo>
                  <a:lnTo>
                    <a:pt x="106617" y="1369101"/>
                  </a:lnTo>
                  <a:lnTo>
                    <a:pt x="106617" y="1366225"/>
                  </a:lnTo>
                  <a:lnTo>
                    <a:pt x="106617" y="1364294"/>
                  </a:lnTo>
                  <a:lnTo>
                    <a:pt x="109156" y="1362377"/>
                  </a:lnTo>
                  <a:lnTo>
                    <a:pt x="112964" y="1362377"/>
                  </a:lnTo>
                  <a:lnTo>
                    <a:pt x="115501" y="1362377"/>
                  </a:lnTo>
                  <a:lnTo>
                    <a:pt x="119309" y="1364294"/>
                  </a:lnTo>
                  <a:lnTo>
                    <a:pt x="119309" y="1366225"/>
                  </a:lnTo>
                  <a:close/>
                </a:path>
                <a:path w="1075055" h="1532254">
                  <a:moveTo>
                    <a:pt x="12692" y="1366225"/>
                  </a:moveTo>
                  <a:lnTo>
                    <a:pt x="12692" y="1369101"/>
                  </a:lnTo>
                  <a:lnTo>
                    <a:pt x="10154" y="1371018"/>
                  </a:lnTo>
                  <a:lnTo>
                    <a:pt x="6346" y="1371018"/>
                  </a:lnTo>
                  <a:lnTo>
                    <a:pt x="3807" y="1371018"/>
                  </a:lnTo>
                  <a:lnTo>
                    <a:pt x="0" y="1369101"/>
                  </a:lnTo>
                  <a:lnTo>
                    <a:pt x="0" y="1366225"/>
                  </a:lnTo>
                  <a:lnTo>
                    <a:pt x="0" y="1364294"/>
                  </a:lnTo>
                  <a:lnTo>
                    <a:pt x="3807" y="1362377"/>
                  </a:lnTo>
                  <a:lnTo>
                    <a:pt x="6346" y="1362377"/>
                  </a:lnTo>
                  <a:lnTo>
                    <a:pt x="10154" y="1362377"/>
                  </a:lnTo>
                  <a:lnTo>
                    <a:pt x="12692" y="1364294"/>
                  </a:lnTo>
                  <a:lnTo>
                    <a:pt x="12692" y="1366225"/>
                  </a:lnTo>
                  <a:close/>
                </a:path>
                <a:path w="1075055" h="1532254">
                  <a:moveTo>
                    <a:pt x="1075061" y="1286586"/>
                  </a:moveTo>
                  <a:lnTo>
                    <a:pt x="1075061" y="1288503"/>
                  </a:lnTo>
                  <a:lnTo>
                    <a:pt x="1072523" y="1290421"/>
                  </a:lnTo>
                  <a:lnTo>
                    <a:pt x="1069986" y="1290421"/>
                  </a:lnTo>
                  <a:lnTo>
                    <a:pt x="1066180" y="1290421"/>
                  </a:lnTo>
                  <a:lnTo>
                    <a:pt x="1063643" y="1288503"/>
                  </a:lnTo>
                  <a:lnTo>
                    <a:pt x="1063643" y="1286586"/>
                  </a:lnTo>
                  <a:lnTo>
                    <a:pt x="1063643" y="1283710"/>
                  </a:lnTo>
                  <a:lnTo>
                    <a:pt x="1066180" y="1281792"/>
                  </a:lnTo>
                  <a:lnTo>
                    <a:pt x="1069986" y="1281792"/>
                  </a:lnTo>
                  <a:lnTo>
                    <a:pt x="1072523" y="1281792"/>
                  </a:lnTo>
                  <a:lnTo>
                    <a:pt x="1075061" y="1283710"/>
                  </a:lnTo>
                  <a:lnTo>
                    <a:pt x="1075061" y="1286586"/>
                  </a:lnTo>
                  <a:close/>
                </a:path>
                <a:path w="1075055" h="1532254">
                  <a:moveTo>
                    <a:pt x="969711" y="1286586"/>
                  </a:moveTo>
                  <a:lnTo>
                    <a:pt x="969711" y="1288503"/>
                  </a:lnTo>
                  <a:lnTo>
                    <a:pt x="965905" y="1290421"/>
                  </a:lnTo>
                  <a:lnTo>
                    <a:pt x="963368" y="1290421"/>
                  </a:lnTo>
                  <a:lnTo>
                    <a:pt x="959562" y="1290421"/>
                  </a:lnTo>
                  <a:lnTo>
                    <a:pt x="957024" y="1288503"/>
                  </a:lnTo>
                  <a:lnTo>
                    <a:pt x="957024" y="1286586"/>
                  </a:lnTo>
                  <a:lnTo>
                    <a:pt x="957024" y="1283710"/>
                  </a:lnTo>
                  <a:lnTo>
                    <a:pt x="959562" y="1281792"/>
                  </a:lnTo>
                  <a:lnTo>
                    <a:pt x="963368" y="1281792"/>
                  </a:lnTo>
                  <a:lnTo>
                    <a:pt x="965905" y="1281792"/>
                  </a:lnTo>
                  <a:lnTo>
                    <a:pt x="969711" y="1283710"/>
                  </a:lnTo>
                  <a:lnTo>
                    <a:pt x="969711" y="1286586"/>
                  </a:lnTo>
                  <a:close/>
                </a:path>
                <a:path w="1075055" h="1532254">
                  <a:moveTo>
                    <a:pt x="863093" y="1286586"/>
                  </a:moveTo>
                  <a:lnTo>
                    <a:pt x="863093" y="1288503"/>
                  </a:lnTo>
                  <a:lnTo>
                    <a:pt x="860555" y="1290421"/>
                  </a:lnTo>
                  <a:lnTo>
                    <a:pt x="856749" y="1290421"/>
                  </a:lnTo>
                  <a:lnTo>
                    <a:pt x="854212" y="1290421"/>
                  </a:lnTo>
                  <a:lnTo>
                    <a:pt x="850406" y="1288503"/>
                  </a:lnTo>
                  <a:lnTo>
                    <a:pt x="850406" y="1286586"/>
                  </a:lnTo>
                  <a:lnTo>
                    <a:pt x="850406" y="1283710"/>
                  </a:lnTo>
                  <a:lnTo>
                    <a:pt x="854212" y="1281792"/>
                  </a:lnTo>
                  <a:lnTo>
                    <a:pt x="856749" y="1281792"/>
                  </a:lnTo>
                  <a:lnTo>
                    <a:pt x="860555" y="1281792"/>
                  </a:lnTo>
                  <a:lnTo>
                    <a:pt x="863093" y="1283710"/>
                  </a:lnTo>
                  <a:lnTo>
                    <a:pt x="863093" y="1286586"/>
                  </a:lnTo>
                  <a:close/>
                </a:path>
                <a:path w="1075055" h="1532254">
                  <a:moveTo>
                    <a:pt x="756474" y="1286586"/>
                  </a:moveTo>
                  <a:lnTo>
                    <a:pt x="756474" y="1288503"/>
                  </a:lnTo>
                  <a:lnTo>
                    <a:pt x="753937" y="1290421"/>
                  </a:lnTo>
                  <a:lnTo>
                    <a:pt x="750131" y="1290421"/>
                  </a:lnTo>
                  <a:lnTo>
                    <a:pt x="747594" y="1290421"/>
                  </a:lnTo>
                  <a:lnTo>
                    <a:pt x="745056" y="1288503"/>
                  </a:lnTo>
                  <a:lnTo>
                    <a:pt x="745056" y="1286586"/>
                  </a:lnTo>
                  <a:lnTo>
                    <a:pt x="745056" y="1283710"/>
                  </a:lnTo>
                  <a:lnTo>
                    <a:pt x="747594" y="1281792"/>
                  </a:lnTo>
                  <a:lnTo>
                    <a:pt x="750131" y="1281792"/>
                  </a:lnTo>
                  <a:lnTo>
                    <a:pt x="753937" y="1281792"/>
                  </a:lnTo>
                  <a:lnTo>
                    <a:pt x="756474" y="1283710"/>
                  </a:lnTo>
                  <a:lnTo>
                    <a:pt x="756474" y="1286586"/>
                  </a:lnTo>
                  <a:close/>
                </a:path>
                <a:path w="1075055" h="1532254">
                  <a:moveTo>
                    <a:pt x="649856" y="1286586"/>
                  </a:moveTo>
                  <a:lnTo>
                    <a:pt x="649856" y="1288503"/>
                  </a:lnTo>
                  <a:lnTo>
                    <a:pt x="647319" y="1290421"/>
                  </a:lnTo>
                  <a:lnTo>
                    <a:pt x="644782" y="1290421"/>
                  </a:lnTo>
                  <a:lnTo>
                    <a:pt x="640976" y="1290421"/>
                  </a:lnTo>
                  <a:lnTo>
                    <a:pt x="638438" y="1288503"/>
                  </a:lnTo>
                  <a:lnTo>
                    <a:pt x="638438" y="1286586"/>
                  </a:lnTo>
                  <a:lnTo>
                    <a:pt x="638438" y="1283710"/>
                  </a:lnTo>
                  <a:lnTo>
                    <a:pt x="640976" y="1281792"/>
                  </a:lnTo>
                  <a:lnTo>
                    <a:pt x="644782" y="1281792"/>
                  </a:lnTo>
                  <a:lnTo>
                    <a:pt x="647319" y="1281792"/>
                  </a:lnTo>
                  <a:lnTo>
                    <a:pt x="649856" y="1283710"/>
                  </a:lnTo>
                  <a:lnTo>
                    <a:pt x="649856" y="1286586"/>
                  </a:lnTo>
                  <a:close/>
                </a:path>
                <a:path w="1075055" h="1532254">
                  <a:moveTo>
                    <a:pt x="544507" y="1286586"/>
                  </a:moveTo>
                  <a:lnTo>
                    <a:pt x="544507" y="1288503"/>
                  </a:lnTo>
                  <a:lnTo>
                    <a:pt x="540701" y="1290421"/>
                  </a:lnTo>
                  <a:lnTo>
                    <a:pt x="538163" y="1290421"/>
                  </a:lnTo>
                  <a:lnTo>
                    <a:pt x="534357" y="1290421"/>
                  </a:lnTo>
                  <a:lnTo>
                    <a:pt x="531820" y="1288503"/>
                  </a:lnTo>
                  <a:lnTo>
                    <a:pt x="531820" y="1286586"/>
                  </a:lnTo>
                  <a:lnTo>
                    <a:pt x="531820" y="1283710"/>
                  </a:lnTo>
                  <a:lnTo>
                    <a:pt x="534357" y="1281792"/>
                  </a:lnTo>
                  <a:lnTo>
                    <a:pt x="538163" y="1281792"/>
                  </a:lnTo>
                  <a:lnTo>
                    <a:pt x="540701" y="1281792"/>
                  </a:lnTo>
                  <a:lnTo>
                    <a:pt x="544507" y="1283710"/>
                  </a:lnTo>
                  <a:lnTo>
                    <a:pt x="544507" y="1286586"/>
                  </a:lnTo>
                  <a:close/>
                </a:path>
                <a:path w="1075055" h="1532254">
                  <a:moveTo>
                    <a:pt x="437888" y="1286586"/>
                  </a:moveTo>
                  <a:lnTo>
                    <a:pt x="437888" y="1288503"/>
                  </a:lnTo>
                  <a:lnTo>
                    <a:pt x="435351" y="1290421"/>
                  </a:lnTo>
                  <a:lnTo>
                    <a:pt x="431545" y="1290421"/>
                  </a:lnTo>
                  <a:lnTo>
                    <a:pt x="429008" y="1290421"/>
                  </a:lnTo>
                  <a:lnTo>
                    <a:pt x="425202" y="1288503"/>
                  </a:lnTo>
                  <a:lnTo>
                    <a:pt x="425202" y="1286586"/>
                  </a:lnTo>
                  <a:lnTo>
                    <a:pt x="425202" y="1283710"/>
                  </a:lnTo>
                  <a:lnTo>
                    <a:pt x="429008" y="1281792"/>
                  </a:lnTo>
                  <a:lnTo>
                    <a:pt x="431545" y="1281792"/>
                  </a:lnTo>
                  <a:lnTo>
                    <a:pt x="435351" y="1281792"/>
                  </a:lnTo>
                  <a:lnTo>
                    <a:pt x="437888" y="1283710"/>
                  </a:lnTo>
                  <a:lnTo>
                    <a:pt x="437888" y="1286586"/>
                  </a:lnTo>
                  <a:close/>
                </a:path>
                <a:path w="1075055" h="1532254">
                  <a:moveTo>
                    <a:pt x="331270" y="1286586"/>
                  </a:moveTo>
                  <a:lnTo>
                    <a:pt x="331270" y="1288503"/>
                  </a:lnTo>
                  <a:lnTo>
                    <a:pt x="328733" y="1290421"/>
                  </a:lnTo>
                  <a:lnTo>
                    <a:pt x="324927" y="1290421"/>
                  </a:lnTo>
                  <a:lnTo>
                    <a:pt x="322389" y="1290421"/>
                  </a:lnTo>
                  <a:lnTo>
                    <a:pt x="319852" y="1288503"/>
                  </a:lnTo>
                  <a:lnTo>
                    <a:pt x="319852" y="1286586"/>
                  </a:lnTo>
                  <a:lnTo>
                    <a:pt x="319852" y="1283710"/>
                  </a:lnTo>
                  <a:lnTo>
                    <a:pt x="322389" y="1281792"/>
                  </a:lnTo>
                  <a:lnTo>
                    <a:pt x="324927" y="1281792"/>
                  </a:lnTo>
                  <a:lnTo>
                    <a:pt x="328733" y="1281792"/>
                  </a:lnTo>
                  <a:lnTo>
                    <a:pt x="331270" y="1283710"/>
                  </a:lnTo>
                  <a:lnTo>
                    <a:pt x="331270" y="1286586"/>
                  </a:lnTo>
                  <a:close/>
                </a:path>
                <a:path w="1075055" h="1532254">
                  <a:moveTo>
                    <a:pt x="224652" y="1286586"/>
                  </a:moveTo>
                  <a:lnTo>
                    <a:pt x="224652" y="1288503"/>
                  </a:lnTo>
                  <a:lnTo>
                    <a:pt x="222114" y="1290421"/>
                  </a:lnTo>
                  <a:lnTo>
                    <a:pt x="219577" y="1290421"/>
                  </a:lnTo>
                  <a:lnTo>
                    <a:pt x="215771" y="1290421"/>
                  </a:lnTo>
                  <a:lnTo>
                    <a:pt x="213234" y="1288503"/>
                  </a:lnTo>
                  <a:lnTo>
                    <a:pt x="213234" y="1286586"/>
                  </a:lnTo>
                  <a:lnTo>
                    <a:pt x="213234" y="1283710"/>
                  </a:lnTo>
                  <a:lnTo>
                    <a:pt x="215771" y="1281792"/>
                  </a:lnTo>
                  <a:lnTo>
                    <a:pt x="219577" y="1281792"/>
                  </a:lnTo>
                  <a:lnTo>
                    <a:pt x="222114" y="1281792"/>
                  </a:lnTo>
                  <a:lnTo>
                    <a:pt x="224652" y="1283710"/>
                  </a:lnTo>
                  <a:lnTo>
                    <a:pt x="224652" y="1286586"/>
                  </a:lnTo>
                  <a:close/>
                </a:path>
                <a:path w="1075055" h="1532254">
                  <a:moveTo>
                    <a:pt x="119309" y="1286586"/>
                  </a:moveTo>
                  <a:lnTo>
                    <a:pt x="119309" y="1288503"/>
                  </a:lnTo>
                  <a:lnTo>
                    <a:pt x="115501" y="1290421"/>
                  </a:lnTo>
                  <a:lnTo>
                    <a:pt x="112964" y="1290421"/>
                  </a:lnTo>
                  <a:lnTo>
                    <a:pt x="109156" y="1290421"/>
                  </a:lnTo>
                  <a:lnTo>
                    <a:pt x="106617" y="1288503"/>
                  </a:lnTo>
                  <a:lnTo>
                    <a:pt x="106617" y="1286586"/>
                  </a:lnTo>
                  <a:lnTo>
                    <a:pt x="106617" y="1283710"/>
                  </a:lnTo>
                  <a:lnTo>
                    <a:pt x="109156" y="1281792"/>
                  </a:lnTo>
                  <a:lnTo>
                    <a:pt x="112964" y="1281792"/>
                  </a:lnTo>
                  <a:lnTo>
                    <a:pt x="115501" y="1281792"/>
                  </a:lnTo>
                  <a:lnTo>
                    <a:pt x="119309" y="1283710"/>
                  </a:lnTo>
                  <a:lnTo>
                    <a:pt x="119309" y="1286586"/>
                  </a:lnTo>
                  <a:close/>
                </a:path>
                <a:path w="1075055" h="1532254">
                  <a:moveTo>
                    <a:pt x="12692" y="1286586"/>
                  </a:moveTo>
                  <a:lnTo>
                    <a:pt x="12692" y="1288503"/>
                  </a:lnTo>
                  <a:lnTo>
                    <a:pt x="10154" y="1290421"/>
                  </a:lnTo>
                  <a:lnTo>
                    <a:pt x="6346" y="1290421"/>
                  </a:lnTo>
                  <a:lnTo>
                    <a:pt x="3807" y="1290421"/>
                  </a:lnTo>
                  <a:lnTo>
                    <a:pt x="0" y="1288503"/>
                  </a:lnTo>
                  <a:lnTo>
                    <a:pt x="0" y="1286586"/>
                  </a:lnTo>
                  <a:lnTo>
                    <a:pt x="0" y="1283710"/>
                  </a:lnTo>
                  <a:lnTo>
                    <a:pt x="3807" y="1281792"/>
                  </a:lnTo>
                  <a:lnTo>
                    <a:pt x="6346" y="1281792"/>
                  </a:lnTo>
                  <a:lnTo>
                    <a:pt x="10154" y="1281792"/>
                  </a:lnTo>
                  <a:lnTo>
                    <a:pt x="12692" y="1283710"/>
                  </a:lnTo>
                  <a:lnTo>
                    <a:pt x="12692" y="1286586"/>
                  </a:lnTo>
                  <a:close/>
                </a:path>
                <a:path w="1075055" h="1532254">
                  <a:moveTo>
                    <a:pt x="1075061" y="1205988"/>
                  </a:moveTo>
                  <a:lnTo>
                    <a:pt x="1075061" y="1207906"/>
                  </a:lnTo>
                  <a:lnTo>
                    <a:pt x="1072523" y="1210782"/>
                  </a:lnTo>
                  <a:lnTo>
                    <a:pt x="1069986" y="1210782"/>
                  </a:lnTo>
                  <a:lnTo>
                    <a:pt x="1066180" y="1210782"/>
                  </a:lnTo>
                  <a:lnTo>
                    <a:pt x="1063643" y="1207906"/>
                  </a:lnTo>
                  <a:lnTo>
                    <a:pt x="1063643" y="1205988"/>
                  </a:lnTo>
                  <a:lnTo>
                    <a:pt x="1063643" y="1203112"/>
                  </a:lnTo>
                  <a:lnTo>
                    <a:pt x="1066180" y="1201194"/>
                  </a:lnTo>
                  <a:lnTo>
                    <a:pt x="1069986" y="1201194"/>
                  </a:lnTo>
                  <a:lnTo>
                    <a:pt x="1072523" y="1201194"/>
                  </a:lnTo>
                  <a:lnTo>
                    <a:pt x="1075061" y="1203112"/>
                  </a:lnTo>
                  <a:lnTo>
                    <a:pt x="1075061" y="1205988"/>
                  </a:lnTo>
                  <a:close/>
                </a:path>
                <a:path w="1075055" h="1532254">
                  <a:moveTo>
                    <a:pt x="969711" y="1205988"/>
                  </a:moveTo>
                  <a:lnTo>
                    <a:pt x="969711" y="1207906"/>
                  </a:lnTo>
                  <a:lnTo>
                    <a:pt x="965905" y="1210782"/>
                  </a:lnTo>
                  <a:lnTo>
                    <a:pt x="963368" y="1210782"/>
                  </a:lnTo>
                  <a:lnTo>
                    <a:pt x="959562" y="1210782"/>
                  </a:lnTo>
                  <a:lnTo>
                    <a:pt x="957024" y="1207906"/>
                  </a:lnTo>
                  <a:lnTo>
                    <a:pt x="957024" y="1205988"/>
                  </a:lnTo>
                  <a:lnTo>
                    <a:pt x="957024" y="1203112"/>
                  </a:lnTo>
                  <a:lnTo>
                    <a:pt x="959562" y="1201194"/>
                  </a:lnTo>
                  <a:lnTo>
                    <a:pt x="963368" y="1201194"/>
                  </a:lnTo>
                  <a:lnTo>
                    <a:pt x="965905" y="1201194"/>
                  </a:lnTo>
                  <a:lnTo>
                    <a:pt x="969711" y="1203112"/>
                  </a:lnTo>
                  <a:lnTo>
                    <a:pt x="969711" y="1205988"/>
                  </a:lnTo>
                  <a:close/>
                </a:path>
                <a:path w="1075055" h="1532254">
                  <a:moveTo>
                    <a:pt x="863093" y="1205988"/>
                  </a:moveTo>
                  <a:lnTo>
                    <a:pt x="863093" y="1207906"/>
                  </a:lnTo>
                  <a:lnTo>
                    <a:pt x="860555" y="1210782"/>
                  </a:lnTo>
                  <a:lnTo>
                    <a:pt x="856749" y="1210782"/>
                  </a:lnTo>
                  <a:lnTo>
                    <a:pt x="854212" y="1210782"/>
                  </a:lnTo>
                  <a:lnTo>
                    <a:pt x="850406" y="1207906"/>
                  </a:lnTo>
                  <a:lnTo>
                    <a:pt x="850406" y="1205988"/>
                  </a:lnTo>
                  <a:lnTo>
                    <a:pt x="850406" y="1203112"/>
                  </a:lnTo>
                  <a:lnTo>
                    <a:pt x="854212" y="1201194"/>
                  </a:lnTo>
                  <a:lnTo>
                    <a:pt x="856749" y="1201194"/>
                  </a:lnTo>
                  <a:lnTo>
                    <a:pt x="860555" y="1201194"/>
                  </a:lnTo>
                  <a:lnTo>
                    <a:pt x="863093" y="1203112"/>
                  </a:lnTo>
                  <a:lnTo>
                    <a:pt x="863093" y="1205988"/>
                  </a:lnTo>
                  <a:close/>
                </a:path>
                <a:path w="1075055" h="1532254">
                  <a:moveTo>
                    <a:pt x="756474" y="1205988"/>
                  </a:moveTo>
                  <a:lnTo>
                    <a:pt x="756474" y="1207906"/>
                  </a:lnTo>
                  <a:lnTo>
                    <a:pt x="753937" y="1210782"/>
                  </a:lnTo>
                  <a:lnTo>
                    <a:pt x="750131" y="1210782"/>
                  </a:lnTo>
                  <a:lnTo>
                    <a:pt x="747594" y="1210782"/>
                  </a:lnTo>
                  <a:lnTo>
                    <a:pt x="745056" y="1207906"/>
                  </a:lnTo>
                  <a:lnTo>
                    <a:pt x="745056" y="1205988"/>
                  </a:lnTo>
                  <a:lnTo>
                    <a:pt x="745056" y="1203112"/>
                  </a:lnTo>
                  <a:lnTo>
                    <a:pt x="747594" y="1201194"/>
                  </a:lnTo>
                  <a:lnTo>
                    <a:pt x="750131" y="1201194"/>
                  </a:lnTo>
                  <a:lnTo>
                    <a:pt x="753937" y="1201194"/>
                  </a:lnTo>
                  <a:lnTo>
                    <a:pt x="756474" y="1203112"/>
                  </a:lnTo>
                  <a:lnTo>
                    <a:pt x="756474" y="1205988"/>
                  </a:lnTo>
                  <a:close/>
                </a:path>
                <a:path w="1075055" h="1532254">
                  <a:moveTo>
                    <a:pt x="649856" y="1205988"/>
                  </a:moveTo>
                  <a:lnTo>
                    <a:pt x="649856" y="1207906"/>
                  </a:lnTo>
                  <a:lnTo>
                    <a:pt x="647319" y="1210782"/>
                  </a:lnTo>
                  <a:lnTo>
                    <a:pt x="644782" y="1210782"/>
                  </a:lnTo>
                  <a:lnTo>
                    <a:pt x="640976" y="1210782"/>
                  </a:lnTo>
                  <a:lnTo>
                    <a:pt x="638438" y="1207906"/>
                  </a:lnTo>
                  <a:lnTo>
                    <a:pt x="638438" y="1205988"/>
                  </a:lnTo>
                  <a:lnTo>
                    <a:pt x="638438" y="1203112"/>
                  </a:lnTo>
                  <a:lnTo>
                    <a:pt x="640976" y="1201194"/>
                  </a:lnTo>
                  <a:lnTo>
                    <a:pt x="644782" y="1201194"/>
                  </a:lnTo>
                  <a:lnTo>
                    <a:pt x="647319" y="1201194"/>
                  </a:lnTo>
                  <a:lnTo>
                    <a:pt x="649856" y="1203112"/>
                  </a:lnTo>
                  <a:lnTo>
                    <a:pt x="649856" y="1205988"/>
                  </a:lnTo>
                  <a:close/>
                </a:path>
                <a:path w="1075055" h="1532254">
                  <a:moveTo>
                    <a:pt x="544507" y="1205988"/>
                  </a:moveTo>
                  <a:lnTo>
                    <a:pt x="544507" y="1207906"/>
                  </a:lnTo>
                  <a:lnTo>
                    <a:pt x="540701" y="1210782"/>
                  </a:lnTo>
                  <a:lnTo>
                    <a:pt x="538163" y="1210782"/>
                  </a:lnTo>
                  <a:lnTo>
                    <a:pt x="534357" y="1210782"/>
                  </a:lnTo>
                  <a:lnTo>
                    <a:pt x="531820" y="1207906"/>
                  </a:lnTo>
                  <a:lnTo>
                    <a:pt x="531820" y="1205988"/>
                  </a:lnTo>
                  <a:lnTo>
                    <a:pt x="531820" y="1203112"/>
                  </a:lnTo>
                  <a:lnTo>
                    <a:pt x="534357" y="1201194"/>
                  </a:lnTo>
                  <a:lnTo>
                    <a:pt x="538163" y="1201194"/>
                  </a:lnTo>
                  <a:lnTo>
                    <a:pt x="540701" y="1201194"/>
                  </a:lnTo>
                  <a:lnTo>
                    <a:pt x="544507" y="1203112"/>
                  </a:lnTo>
                  <a:lnTo>
                    <a:pt x="544507" y="1205988"/>
                  </a:lnTo>
                  <a:close/>
                </a:path>
                <a:path w="1075055" h="1532254">
                  <a:moveTo>
                    <a:pt x="437888" y="1205988"/>
                  </a:moveTo>
                  <a:lnTo>
                    <a:pt x="437888" y="1207906"/>
                  </a:lnTo>
                  <a:lnTo>
                    <a:pt x="435351" y="1210782"/>
                  </a:lnTo>
                  <a:lnTo>
                    <a:pt x="431545" y="1210782"/>
                  </a:lnTo>
                  <a:lnTo>
                    <a:pt x="429008" y="1210782"/>
                  </a:lnTo>
                  <a:lnTo>
                    <a:pt x="425202" y="1207906"/>
                  </a:lnTo>
                  <a:lnTo>
                    <a:pt x="425202" y="1205988"/>
                  </a:lnTo>
                  <a:lnTo>
                    <a:pt x="425202" y="1203112"/>
                  </a:lnTo>
                  <a:lnTo>
                    <a:pt x="429008" y="1201194"/>
                  </a:lnTo>
                  <a:lnTo>
                    <a:pt x="431545" y="1201194"/>
                  </a:lnTo>
                  <a:lnTo>
                    <a:pt x="435351" y="1201194"/>
                  </a:lnTo>
                  <a:lnTo>
                    <a:pt x="437888" y="1203112"/>
                  </a:lnTo>
                  <a:lnTo>
                    <a:pt x="437888" y="1205988"/>
                  </a:lnTo>
                  <a:close/>
                </a:path>
                <a:path w="1075055" h="1532254">
                  <a:moveTo>
                    <a:pt x="331270" y="1205988"/>
                  </a:moveTo>
                  <a:lnTo>
                    <a:pt x="331270" y="1207906"/>
                  </a:lnTo>
                  <a:lnTo>
                    <a:pt x="328733" y="1210782"/>
                  </a:lnTo>
                  <a:lnTo>
                    <a:pt x="324927" y="1210782"/>
                  </a:lnTo>
                  <a:lnTo>
                    <a:pt x="322389" y="1210782"/>
                  </a:lnTo>
                  <a:lnTo>
                    <a:pt x="319852" y="1207906"/>
                  </a:lnTo>
                  <a:lnTo>
                    <a:pt x="319852" y="1205988"/>
                  </a:lnTo>
                  <a:lnTo>
                    <a:pt x="319852" y="1203112"/>
                  </a:lnTo>
                  <a:lnTo>
                    <a:pt x="322389" y="1201194"/>
                  </a:lnTo>
                  <a:lnTo>
                    <a:pt x="324927" y="1201194"/>
                  </a:lnTo>
                  <a:lnTo>
                    <a:pt x="328733" y="1201194"/>
                  </a:lnTo>
                  <a:lnTo>
                    <a:pt x="331270" y="1203112"/>
                  </a:lnTo>
                  <a:lnTo>
                    <a:pt x="331270" y="1205988"/>
                  </a:lnTo>
                  <a:close/>
                </a:path>
                <a:path w="1075055" h="1532254">
                  <a:moveTo>
                    <a:pt x="224652" y="1205988"/>
                  </a:moveTo>
                  <a:lnTo>
                    <a:pt x="224652" y="1207906"/>
                  </a:lnTo>
                  <a:lnTo>
                    <a:pt x="222114" y="1210782"/>
                  </a:lnTo>
                  <a:lnTo>
                    <a:pt x="219577" y="1210782"/>
                  </a:lnTo>
                  <a:lnTo>
                    <a:pt x="215771" y="1210782"/>
                  </a:lnTo>
                  <a:lnTo>
                    <a:pt x="213234" y="1207906"/>
                  </a:lnTo>
                  <a:lnTo>
                    <a:pt x="213234" y="1205988"/>
                  </a:lnTo>
                  <a:lnTo>
                    <a:pt x="213234" y="1203112"/>
                  </a:lnTo>
                  <a:lnTo>
                    <a:pt x="215771" y="1201194"/>
                  </a:lnTo>
                  <a:lnTo>
                    <a:pt x="219577" y="1201194"/>
                  </a:lnTo>
                  <a:lnTo>
                    <a:pt x="222114" y="1201194"/>
                  </a:lnTo>
                  <a:lnTo>
                    <a:pt x="224652" y="1203112"/>
                  </a:lnTo>
                  <a:lnTo>
                    <a:pt x="224652" y="1205988"/>
                  </a:lnTo>
                  <a:close/>
                </a:path>
                <a:path w="1075055" h="1532254">
                  <a:moveTo>
                    <a:pt x="119309" y="1205988"/>
                  </a:moveTo>
                  <a:lnTo>
                    <a:pt x="119309" y="1207906"/>
                  </a:lnTo>
                  <a:lnTo>
                    <a:pt x="115501" y="1210782"/>
                  </a:lnTo>
                  <a:lnTo>
                    <a:pt x="112964" y="1210782"/>
                  </a:lnTo>
                  <a:lnTo>
                    <a:pt x="109156" y="1210782"/>
                  </a:lnTo>
                  <a:lnTo>
                    <a:pt x="106617" y="1207906"/>
                  </a:lnTo>
                  <a:lnTo>
                    <a:pt x="106617" y="1205988"/>
                  </a:lnTo>
                  <a:lnTo>
                    <a:pt x="106617" y="1203112"/>
                  </a:lnTo>
                  <a:lnTo>
                    <a:pt x="109156" y="1201194"/>
                  </a:lnTo>
                  <a:lnTo>
                    <a:pt x="112964" y="1201194"/>
                  </a:lnTo>
                  <a:lnTo>
                    <a:pt x="115501" y="1201194"/>
                  </a:lnTo>
                  <a:lnTo>
                    <a:pt x="119309" y="1203112"/>
                  </a:lnTo>
                  <a:lnTo>
                    <a:pt x="119309" y="1205988"/>
                  </a:lnTo>
                  <a:close/>
                </a:path>
                <a:path w="1075055" h="1532254">
                  <a:moveTo>
                    <a:pt x="12692" y="1205988"/>
                  </a:moveTo>
                  <a:lnTo>
                    <a:pt x="12692" y="1207906"/>
                  </a:lnTo>
                  <a:lnTo>
                    <a:pt x="10154" y="1210782"/>
                  </a:lnTo>
                  <a:lnTo>
                    <a:pt x="6346" y="1210782"/>
                  </a:lnTo>
                  <a:lnTo>
                    <a:pt x="3807" y="1210782"/>
                  </a:lnTo>
                  <a:lnTo>
                    <a:pt x="0" y="1207906"/>
                  </a:lnTo>
                  <a:lnTo>
                    <a:pt x="0" y="1205988"/>
                  </a:lnTo>
                  <a:lnTo>
                    <a:pt x="0" y="1203112"/>
                  </a:lnTo>
                  <a:lnTo>
                    <a:pt x="3807" y="1201194"/>
                  </a:lnTo>
                  <a:lnTo>
                    <a:pt x="6346" y="1201194"/>
                  </a:lnTo>
                  <a:lnTo>
                    <a:pt x="10154" y="1201194"/>
                  </a:lnTo>
                  <a:lnTo>
                    <a:pt x="12692" y="1203112"/>
                  </a:lnTo>
                  <a:lnTo>
                    <a:pt x="12692" y="1205988"/>
                  </a:lnTo>
                  <a:close/>
                </a:path>
              </a:pathLst>
            </a:custGeom>
            <a:ln w="10030">
              <a:solidFill>
                <a:srgbClr val="0462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226" y="5693841"/>
              <a:ext cx="1188808" cy="71486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041775" y="6202171"/>
            <a:ext cx="13677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004661"/>
                </a:solidFill>
                <a:latin typeface="Times New Roman"/>
                <a:cs typeface="Times New Roman"/>
              </a:rPr>
              <a:t>Conditioning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1912111" y="169875"/>
            <a:ext cx="43961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0">
                <a:solidFill>
                  <a:srgbClr val="FFFFFF"/>
                </a:solidFill>
                <a:latin typeface="Times New Roman"/>
                <a:cs typeface="Times New Roman"/>
              </a:rPr>
              <a:t>Bitumen</a:t>
            </a:r>
            <a:r>
              <a:rPr dirty="0" sz="2800" spc="-4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FFFF"/>
                </a:solidFill>
                <a:latin typeface="Times New Roman"/>
                <a:cs typeface="Times New Roman"/>
              </a:rPr>
              <a:t>Bond</a:t>
            </a:r>
            <a:r>
              <a:rPr dirty="0" sz="2800" spc="-3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FFFF"/>
                </a:solidFill>
                <a:latin typeface="Times New Roman"/>
                <a:cs typeface="Times New Roman"/>
              </a:rPr>
              <a:t>Strength</a:t>
            </a:r>
            <a:r>
              <a:rPr dirty="0" sz="2800" spc="-4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0">
                <a:solidFill>
                  <a:srgbClr val="FFFFFF"/>
                </a:solidFill>
                <a:latin typeface="Times New Roman"/>
                <a:cs typeface="Times New Roman"/>
              </a:rPr>
              <a:t>(BBS)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4801" y="820097"/>
            <a:ext cx="8293734" cy="279209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2400" spc="-10">
                <a:solidFill>
                  <a:srgbClr val="385622"/>
                </a:solidFill>
                <a:latin typeface="Times New Roman"/>
                <a:cs typeface="Times New Roman"/>
              </a:rPr>
              <a:t>Purpose</a:t>
            </a:r>
            <a:endParaRPr sz="2400">
              <a:latin typeface="Times New Roman"/>
              <a:cs typeface="Times New Roman"/>
            </a:endParaRPr>
          </a:p>
          <a:p>
            <a:pPr marL="413384" marR="135890">
              <a:lnSpc>
                <a:spcPts val="2160"/>
              </a:lnSpc>
              <a:spcBef>
                <a:spcPts val="550"/>
              </a:spcBef>
            </a:pP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Evaluate</a:t>
            </a:r>
            <a:r>
              <a:rPr dirty="0" sz="2000" spc="-2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the</a:t>
            </a:r>
            <a:r>
              <a:rPr dirty="0" sz="2000" spc="-1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adhesive</a:t>
            </a:r>
            <a:r>
              <a:rPr dirty="0" sz="2000" spc="-3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strength</a:t>
            </a:r>
            <a:r>
              <a:rPr dirty="0" sz="2000" spc="-4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between</a:t>
            </a:r>
            <a:r>
              <a:rPr dirty="0" sz="2000" spc="-1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asphalt-based</a:t>
            </a:r>
            <a:r>
              <a:rPr dirty="0" sz="2000" spc="-4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binders</a:t>
            </a:r>
            <a:r>
              <a:rPr dirty="0" sz="2000" spc="-4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and</a:t>
            </a:r>
            <a:r>
              <a:rPr dirty="0" sz="2000" spc="-1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385622"/>
                </a:solidFill>
                <a:latin typeface="Times New Roman"/>
                <a:cs typeface="Times New Roman"/>
              </a:rPr>
              <a:t>aggregate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and</a:t>
            </a:r>
            <a:r>
              <a:rPr dirty="0" sz="2000" spc="-1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385622"/>
                </a:solidFill>
                <a:latin typeface="Times New Roman"/>
                <a:cs typeface="Times New Roman"/>
              </a:rPr>
              <a:t>substrates.</a:t>
            </a:r>
            <a:endParaRPr sz="2000">
              <a:latin typeface="Times New Roman"/>
              <a:cs typeface="Times New Roman"/>
            </a:endParaRPr>
          </a:p>
          <a:p>
            <a:pPr marL="413384">
              <a:lnSpc>
                <a:spcPct val="100000"/>
              </a:lnSpc>
              <a:spcBef>
                <a:spcPts val="220"/>
              </a:spcBef>
            </a:pP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Assess</a:t>
            </a:r>
            <a:r>
              <a:rPr dirty="0" sz="2000" spc="-4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resistance</a:t>
            </a:r>
            <a:r>
              <a:rPr dirty="0" sz="2000" spc="-5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to</a:t>
            </a:r>
            <a:r>
              <a:rPr dirty="0" sz="2000" spc="-2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debonding</a:t>
            </a:r>
            <a:r>
              <a:rPr dirty="0" sz="2000" spc="-5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under</a:t>
            </a:r>
            <a:r>
              <a:rPr dirty="0" sz="2000" spc="-4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environmental</a:t>
            </a:r>
            <a:r>
              <a:rPr dirty="0" sz="2000" spc="-5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and</a:t>
            </a:r>
            <a:r>
              <a:rPr dirty="0" sz="2000" spc="-2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mechanical</a:t>
            </a:r>
            <a:r>
              <a:rPr dirty="0" sz="2000" spc="-4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385622"/>
                </a:solidFill>
                <a:latin typeface="Times New Roman"/>
                <a:cs typeface="Times New Roman"/>
              </a:rPr>
              <a:t>stresses.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385622"/>
                </a:solidFill>
                <a:latin typeface="Times New Roman"/>
                <a:cs typeface="Times New Roman"/>
              </a:rPr>
              <a:t>Importance</a:t>
            </a:r>
            <a:endParaRPr sz="2400">
              <a:latin typeface="Times New Roman"/>
              <a:cs typeface="Times New Roman"/>
            </a:endParaRPr>
          </a:p>
          <a:p>
            <a:pPr marL="413384" marR="473075">
              <a:lnSpc>
                <a:spcPts val="2160"/>
              </a:lnSpc>
              <a:spcBef>
                <a:spcPts val="550"/>
              </a:spcBef>
            </a:pP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Ensures</a:t>
            </a:r>
            <a:r>
              <a:rPr dirty="0" sz="2000" spc="-3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binder</a:t>
            </a:r>
            <a:r>
              <a:rPr dirty="0" sz="2000" spc="-4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bonding</a:t>
            </a:r>
            <a:r>
              <a:rPr dirty="0" sz="2000" spc="-4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efficiency</a:t>
            </a:r>
            <a:r>
              <a:rPr dirty="0" sz="2000" spc="-4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and</a:t>
            </a:r>
            <a:r>
              <a:rPr dirty="0" sz="2000" spc="-2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validates</a:t>
            </a:r>
            <a:r>
              <a:rPr dirty="0" sz="2000" spc="-3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the</a:t>
            </a:r>
            <a:r>
              <a:rPr dirty="0" sz="2000" spc="-15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quality</a:t>
            </a:r>
            <a:r>
              <a:rPr dirty="0" sz="2000" spc="-3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385622"/>
                </a:solidFill>
                <a:latin typeface="Times New Roman"/>
                <a:cs typeface="Times New Roman"/>
              </a:rPr>
              <a:t>of</a:t>
            </a:r>
            <a:r>
              <a:rPr dirty="0" sz="2000" spc="-2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385622"/>
                </a:solidFill>
                <a:latin typeface="Times New Roman"/>
                <a:cs typeface="Times New Roman"/>
              </a:rPr>
              <a:t>developed binders.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39972" y="3797337"/>
            <a:ext cx="6594475" cy="2379980"/>
            <a:chOff x="3339972" y="3797337"/>
            <a:chExt cx="6594475" cy="2379980"/>
          </a:xfrm>
        </p:grpSpPr>
        <p:pic>
          <p:nvPicPr>
            <p:cNvPr id="12" name="object 12" descr="BBS test procedure 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6010" y="3797337"/>
              <a:ext cx="2987929" cy="2379726"/>
            </a:xfrm>
            <a:prstGeom prst="rect">
              <a:avLst/>
            </a:prstGeom>
          </p:spPr>
        </p:pic>
        <p:pic>
          <p:nvPicPr>
            <p:cNvPr id="13" name="object 13" descr="BBS test procedure 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9972" y="3797337"/>
              <a:ext cx="2877820" cy="237972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769097" y="6208267"/>
            <a:ext cx="12344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04661"/>
                </a:solidFill>
                <a:latin typeface="Times New Roman"/>
                <a:cs typeface="Times New Roman"/>
              </a:rPr>
              <a:t>BBS</a:t>
            </a:r>
            <a:r>
              <a:rPr dirty="0" sz="2000" spc="-40">
                <a:solidFill>
                  <a:srgbClr val="004661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4661"/>
                </a:solidFill>
                <a:latin typeface="Times New Roman"/>
                <a:cs typeface="Times New Roman"/>
              </a:rPr>
              <a:t>device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5773"/>
            <a:ext cx="536575" cy="612775"/>
          </a:xfrm>
          <a:custGeom>
            <a:avLst/>
            <a:gdLst/>
            <a:ahLst/>
            <a:cxnLst/>
            <a:rect l="l" t="t" r="r" b="b"/>
            <a:pathLst>
              <a:path w="536575" h="612775">
                <a:moveTo>
                  <a:pt x="0" y="612226"/>
                </a:moveTo>
                <a:lnTo>
                  <a:pt x="536044" y="612226"/>
                </a:lnTo>
                <a:lnTo>
                  <a:pt x="536044" y="0"/>
                </a:lnTo>
                <a:lnTo>
                  <a:pt x="0" y="0"/>
                </a:lnTo>
                <a:lnTo>
                  <a:pt x="0" y="612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536044" y="5904430"/>
            <a:ext cx="11656060" cy="953769"/>
            <a:chOff x="536044" y="5904430"/>
            <a:chExt cx="11656060" cy="953769"/>
          </a:xfrm>
        </p:grpSpPr>
        <p:sp>
          <p:nvSpPr>
            <p:cNvPr id="4" name="object 4"/>
            <p:cNvSpPr/>
            <p:nvPr/>
          </p:nvSpPr>
          <p:spPr>
            <a:xfrm>
              <a:off x="1501346" y="6245772"/>
              <a:ext cx="10690860" cy="612775"/>
            </a:xfrm>
            <a:custGeom>
              <a:avLst/>
              <a:gdLst/>
              <a:ahLst/>
              <a:cxnLst/>
              <a:rect l="l" t="t" r="r" b="b"/>
              <a:pathLst>
                <a:path w="10690860" h="612775">
                  <a:moveTo>
                    <a:pt x="0" y="612226"/>
                  </a:moveTo>
                  <a:lnTo>
                    <a:pt x="10690653" y="612226"/>
                  </a:lnTo>
                  <a:lnTo>
                    <a:pt x="10690653" y="0"/>
                  </a:lnTo>
                  <a:lnTo>
                    <a:pt x="0" y="0"/>
                  </a:lnTo>
                  <a:lnTo>
                    <a:pt x="0" y="612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044" y="5904430"/>
              <a:ext cx="965301" cy="953567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</a:t>
            </a:r>
            <a:r>
              <a:rPr dirty="0" spc="-80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/>
              <a:t>Discussion</a:t>
            </a:r>
            <a:r>
              <a:rPr dirty="0" spc="-70"/>
              <a:t> </a:t>
            </a:r>
            <a:r>
              <a:rPr dirty="0" spc="-10"/>
              <a:t>(cont.)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71217" y="6403340"/>
            <a:ext cx="493458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Missouri</a:t>
            </a:r>
            <a:r>
              <a:rPr dirty="0" sz="1850" spc="-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 spc="-10">
                <a:solidFill>
                  <a:srgbClr val="E7E6E6"/>
                </a:solidFill>
                <a:latin typeface="Book Antiqua"/>
                <a:cs typeface="Book Antiqua"/>
              </a:rPr>
              <a:t>University</a:t>
            </a:r>
            <a:r>
              <a:rPr dirty="0" sz="1850" spc="-30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of</a:t>
            </a:r>
            <a:r>
              <a:rPr dirty="0" sz="1850" spc="1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Science</a:t>
            </a:r>
            <a:r>
              <a:rPr dirty="0" sz="1850" spc="-1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>
                <a:solidFill>
                  <a:srgbClr val="E7E6E6"/>
                </a:solidFill>
                <a:latin typeface="Book Antiqua"/>
                <a:cs typeface="Book Antiqua"/>
              </a:rPr>
              <a:t>and</a:t>
            </a:r>
            <a:r>
              <a:rPr dirty="0" sz="1850" spc="5">
                <a:solidFill>
                  <a:srgbClr val="E7E6E6"/>
                </a:solidFill>
                <a:latin typeface="Book Antiqua"/>
                <a:cs typeface="Book Antiqua"/>
              </a:rPr>
              <a:t> </a:t>
            </a:r>
            <a:r>
              <a:rPr dirty="0" sz="1850" spc="-10">
                <a:solidFill>
                  <a:srgbClr val="E7E6E6"/>
                </a:solidFill>
                <a:latin typeface="Book Antiqua"/>
                <a:cs typeface="Book Antiqua"/>
              </a:rPr>
              <a:t>Technology</a:t>
            </a:r>
            <a:endParaRPr sz="185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856" y="1060195"/>
            <a:ext cx="5899785" cy="4318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>
                <a:latin typeface="Franklin Gothic Medium"/>
                <a:cs typeface="Franklin Gothic Medium"/>
              </a:rPr>
              <a:t>Comparison</a:t>
            </a:r>
            <a:r>
              <a:rPr dirty="0" sz="2650" spc="-20">
                <a:latin typeface="Franklin Gothic Medium"/>
                <a:cs typeface="Franklin Gothic Medium"/>
              </a:rPr>
              <a:t> </a:t>
            </a:r>
            <a:r>
              <a:rPr dirty="0" sz="2650">
                <a:latin typeface="Franklin Gothic Medium"/>
                <a:cs typeface="Franklin Gothic Medium"/>
              </a:rPr>
              <a:t>with</a:t>
            </a:r>
            <a:r>
              <a:rPr dirty="0" sz="2650" spc="-35">
                <a:latin typeface="Franklin Gothic Medium"/>
                <a:cs typeface="Franklin Gothic Medium"/>
              </a:rPr>
              <a:t> </a:t>
            </a:r>
            <a:r>
              <a:rPr dirty="0" sz="2650">
                <a:latin typeface="Franklin Gothic Medium"/>
                <a:cs typeface="Franklin Gothic Medium"/>
              </a:rPr>
              <a:t>Traditional</a:t>
            </a:r>
            <a:r>
              <a:rPr dirty="0" sz="2650" spc="-35">
                <a:latin typeface="Franklin Gothic Medium"/>
                <a:cs typeface="Franklin Gothic Medium"/>
              </a:rPr>
              <a:t> </a:t>
            </a:r>
            <a:r>
              <a:rPr dirty="0" sz="2650">
                <a:latin typeface="Franklin Gothic Medium"/>
                <a:cs typeface="Franklin Gothic Medium"/>
              </a:rPr>
              <a:t>Epoxy</a:t>
            </a:r>
            <a:r>
              <a:rPr dirty="0" sz="2650" spc="-40">
                <a:latin typeface="Franklin Gothic Medium"/>
                <a:cs typeface="Franklin Gothic Medium"/>
              </a:rPr>
              <a:t> </a:t>
            </a:r>
            <a:r>
              <a:rPr dirty="0" sz="2650" spc="-10">
                <a:latin typeface="Franklin Gothic Medium"/>
                <a:cs typeface="Franklin Gothic Medium"/>
              </a:rPr>
              <a:t>Resin</a:t>
            </a:r>
            <a:endParaRPr sz="265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6677" y="1783842"/>
            <a:ext cx="88703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11929" marR="5080" indent="-3999865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001F5F"/>
                </a:solidFill>
                <a:latin typeface="Times New Roman"/>
                <a:cs typeface="Times New Roman"/>
              </a:rPr>
              <a:t>Table</a:t>
            </a:r>
            <a:r>
              <a:rPr dirty="0" sz="1600" spc="-5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1F5F"/>
                </a:solidFill>
                <a:latin typeface="Times New Roman"/>
                <a:cs typeface="Times New Roman"/>
              </a:rPr>
              <a:t>3.</a:t>
            </a:r>
            <a:r>
              <a:rPr dirty="0" sz="1600" spc="-4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1F5F"/>
                </a:solidFill>
                <a:latin typeface="Times New Roman"/>
                <a:cs typeface="Times New Roman"/>
              </a:rPr>
              <a:t>Friction</a:t>
            </a:r>
            <a:r>
              <a:rPr dirty="0" sz="16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dirty="0" sz="1600" spc="-7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Times New Roman"/>
                <a:cs typeface="Times New Roman"/>
              </a:rPr>
              <a:t>Texture</a:t>
            </a:r>
            <a:r>
              <a:rPr dirty="0" sz="1600" spc="-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1F5F"/>
                </a:solidFill>
                <a:latin typeface="Times New Roman"/>
                <a:cs typeface="Times New Roman"/>
              </a:rPr>
              <a:t>Performance</a:t>
            </a:r>
            <a:r>
              <a:rPr dirty="0" sz="16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1F5F"/>
                </a:solidFill>
                <a:latin typeface="Times New Roman"/>
                <a:cs typeface="Times New Roman"/>
              </a:rPr>
              <a:t>between</a:t>
            </a:r>
            <a:r>
              <a:rPr dirty="0" sz="1600" spc="-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Times New Roman"/>
                <a:cs typeface="Times New Roman"/>
              </a:rPr>
              <a:t>Epoxy-</a:t>
            </a:r>
            <a:r>
              <a:rPr dirty="0" sz="1600">
                <a:solidFill>
                  <a:srgbClr val="001F5F"/>
                </a:solidFill>
                <a:latin typeface="Times New Roman"/>
                <a:cs typeface="Times New Roman"/>
              </a:rPr>
              <a:t>Based</a:t>
            </a:r>
            <a:r>
              <a:rPr dirty="0" sz="1600" spc="-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dirty="0" sz="1600" spc="-4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Times New Roman"/>
                <a:cs typeface="Times New Roman"/>
              </a:rPr>
              <a:t>Investigated</a:t>
            </a:r>
            <a:r>
              <a:rPr dirty="0" sz="1600" spc="-9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Times New Roman"/>
                <a:cs typeface="Times New Roman"/>
              </a:rPr>
              <a:t>Asphalt-</a:t>
            </a:r>
            <a:r>
              <a:rPr dirty="0" sz="1600">
                <a:solidFill>
                  <a:srgbClr val="001F5F"/>
                </a:solidFill>
                <a:latin typeface="Times New Roman"/>
                <a:cs typeface="Times New Roman"/>
              </a:rPr>
              <a:t>Based</a:t>
            </a:r>
            <a:r>
              <a:rPr dirty="0" sz="16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1F5F"/>
                </a:solidFill>
                <a:latin typeface="Times New Roman"/>
                <a:cs typeface="Times New Roman"/>
              </a:rPr>
              <a:t>Using</a:t>
            </a:r>
            <a:r>
              <a:rPr dirty="0" sz="1600" spc="-4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Times New Roman"/>
                <a:cs typeface="Times New Roman"/>
              </a:rPr>
              <a:t>CB </a:t>
            </a:r>
            <a:r>
              <a:rPr dirty="0" sz="1600" spc="-10">
                <a:solidFill>
                  <a:srgbClr val="001F5F"/>
                </a:solidFill>
                <a:latin typeface="Times New Roman"/>
                <a:cs typeface="Times New Roman"/>
              </a:rPr>
              <a:t>Aggregate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750948" y="2445892"/>
          <a:ext cx="8658860" cy="3090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6005"/>
                <a:gridCol w="1688465"/>
                <a:gridCol w="1688464"/>
                <a:gridCol w="1688464"/>
                <a:gridCol w="1177925"/>
              </a:tblGrid>
              <a:tr h="286385">
                <a:tc rowSpan="2">
                  <a:txBody>
                    <a:bodyPr/>
                    <a:lstStyle/>
                    <a:p>
                      <a:pPr marL="56578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Source/Reference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61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4450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Binder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Type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61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140k</a:t>
                      </a:r>
                      <a:r>
                        <a:rPr dirty="0" sz="13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Polishing</a:t>
                      </a:r>
                      <a:r>
                        <a:rPr dirty="0" sz="13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Cycles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Post</a:t>
                      </a:r>
                      <a:r>
                        <a:rPr dirty="0" sz="13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BPN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61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3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1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1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COF</a:t>
                      </a:r>
                      <a:r>
                        <a:rPr dirty="0" baseline="-19607" sz="1275" spc="-30">
                          <a:latin typeface="Calibri"/>
                          <a:cs typeface="Calibri"/>
                        </a:rPr>
                        <a:t>50</a:t>
                      </a:r>
                      <a:endParaRPr baseline="-19607" sz="1275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MPD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1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65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Roshan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Abdelrahman,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(2025)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Epoxy</a:t>
                      </a:r>
                      <a:r>
                        <a:rPr dirty="0" sz="13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Resin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0.62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1.85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61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6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PG88-16(PM)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0.59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1.10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58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6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PG82-22(PM)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0.64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1.40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58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6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M2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0.65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1.95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NA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3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6305" marR="259715" indent="-649605">
                        <a:lnSpc>
                          <a:spcPts val="1310"/>
                        </a:lnSpc>
                      </a:pPr>
                      <a:r>
                        <a:rPr dirty="0" sz="1300">
                          <a:latin typeface="Palatino Linotype"/>
                          <a:cs typeface="Palatino Linotype"/>
                        </a:rPr>
                        <a:t>New</a:t>
                      </a:r>
                      <a:r>
                        <a:rPr dirty="0" sz="1300" spc="-5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300">
                          <a:latin typeface="Palatino Linotype"/>
                          <a:cs typeface="Palatino Linotype"/>
                        </a:rPr>
                        <a:t>Developed</a:t>
                      </a:r>
                      <a:r>
                        <a:rPr dirty="0" sz="1300" spc="-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300" spc="-10">
                          <a:latin typeface="Palatino Linotype"/>
                          <a:cs typeface="Palatino Linotype"/>
                        </a:rPr>
                        <a:t>Binders (CRM)</a:t>
                      </a:r>
                      <a:endParaRPr sz="13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Base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Binder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0.60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1.14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65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3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CR</a:t>
                      </a:r>
                      <a:r>
                        <a:rPr dirty="0" sz="13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40C-15-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170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0.62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1.21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71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3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CR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40C-15-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200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0.66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1.11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300" spc="-25">
                          <a:latin typeface="Calibri"/>
                          <a:cs typeface="Calibri"/>
                        </a:rPr>
                        <a:t>72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Magdy Abdelrahman</dc:creator>
  <dc:title>Missouri Asphalt Pavement Association (MAPA) Endowed Professorship Update</dc:title>
  <dcterms:created xsi:type="dcterms:W3CDTF">2026-01-07T13:20:05Z</dcterms:created>
  <dcterms:modified xsi:type="dcterms:W3CDTF">2026-01-07T13:20:05Z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2026-01-07T00:00:00Z</vt:filetime>
  </property>
  <property fmtid="{D5CDD505-2E9C-101B-9397-08002B2CF9AE}" pid="3" name="Creator">
    <vt:lpwstr>Microsoft® PowerPoint® 2024</vt:lpwstr>
  </property>
  <property fmtid="{D5CDD505-2E9C-101B-9397-08002B2CF9AE}" pid="4" name="LastSaved">
    <vt:filetime>2026-01-07T00:00:00Z</vt:filetime>
  </property>
  <property fmtid="{D5CDD505-2E9C-101B-9397-08002B2CF9AE}" pid="5" name="Producer">
    <vt:lpwstr>Microsoft® PowerPoint® 2024</vt:lpwstr>
  </property>
</Properties>
</file>