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61" r:id="rId4"/>
    <p:sldId id="365" r:id="rId5"/>
    <p:sldId id="2134804782" r:id="rId6"/>
    <p:sldId id="2134804784" r:id="rId7"/>
    <p:sldId id="2134804785" r:id="rId8"/>
    <p:sldId id="2134804786" r:id="rId9"/>
    <p:sldId id="2134804783" r:id="rId10"/>
    <p:sldId id="2134804787" r:id="rId11"/>
    <p:sldId id="21348047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32371E-6722-4170-81CB-C7C176345C49}" v="44" dt="2026-01-06T03:27:01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th, Punyaslok" userId="a7f0f906-11af-4fb1-8e0e-606dfb5b640b" providerId="ADAL" clId="{92E9162D-5390-46FE-AA8F-530C3F742E9B}"/>
    <pc:docChg chg="undo custSel addSld delSld modSld sldOrd">
      <pc:chgData name="Rath, Punyaslok" userId="a7f0f906-11af-4fb1-8e0e-606dfb5b640b" providerId="ADAL" clId="{92E9162D-5390-46FE-AA8F-530C3F742E9B}" dt="2026-01-06T03:28:56.358" v="6389" actId="6549"/>
      <pc:docMkLst>
        <pc:docMk/>
      </pc:docMkLst>
      <pc:sldChg chg="addSp delSp modSp add mod ord">
        <pc:chgData name="Rath, Punyaslok" userId="a7f0f906-11af-4fb1-8e0e-606dfb5b640b" providerId="ADAL" clId="{92E9162D-5390-46FE-AA8F-530C3F742E9B}" dt="2026-01-06T03:06:46.402" v="6115" actId="478"/>
        <pc:sldMkLst>
          <pc:docMk/>
          <pc:sldMk cId="2935413847" sldId="256"/>
        </pc:sldMkLst>
        <pc:spChg chg="del">
          <ac:chgData name="Rath, Punyaslok" userId="a7f0f906-11af-4fb1-8e0e-606dfb5b640b" providerId="ADAL" clId="{92E9162D-5390-46FE-AA8F-530C3F742E9B}" dt="2026-01-06T03:05:36.295" v="6087" actId="478"/>
          <ac:spMkLst>
            <pc:docMk/>
            <pc:sldMk cId="2935413847" sldId="256"/>
            <ac:spMk id="3" creationId="{CCD55203-091E-34B8-9D03-7123EB375E04}"/>
          </ac:spMkLst>
        </pc:spChg>
        <pc:spChg chg="add mod">
          <ac:chgData name="Rath, Punyaslok" userId="a7f0f906-11af-4fb1-8e0e-606dfb5b640b" providerId="ADAL" clId="{92E9162D-5390-46FE-AA8F-530C3F742E9B}" dt="2026-01-06T03:05:36.295" v="6087" actId="478"/>
          <ac:spMkLst>
            <pc:docMk/>
            <pc:sldMk cId="2935413847" sldId="256"/>
            <ac:spMk id="6" creationId="{7FD13E8C-251B-DB71-C29E-D16026D6FC2C}"/>
          </ac:spMkLst>
        </pc:spChg>
        <pc:spChg chg="add del mod">
          <ac:chgData name="Rath, Punyaslok" userId="a7f0f906-11af-4fb1-8e0e-606dfb5b640b" providerId="ADAL" clId="{92E9162D-5390-46FE-AA8F-530C3F742E9B}" dt="2026-01-06T03:06:43.763" v="6114" actId="478"/>
          <ac:spMkLst>
            <pc:docMk/>
            <pc:sldMk cId="2935413847" sldId="256"/>
            <ac:spMk id="7" creationId="{43ADCBBB-EA8D-5D7E-9F95-2011A9EDAA54}"/>
          </ac:spMkLst>
        </pc:spChg>
        <pc:spChg chg="add del mod">
          <ac:chgData name="Rath, Punyaslok" userId="a7f0f906-11af-4fb1-8e0e-606dfb5b640b" providerId="ADAL" clId="{92E9162D-5390-46FE-AA8F-530C3F742E9B}" dt="2026-01-06T03:06:46.402" v="6115" actId="478"/>
          <ac:spMkLst>
            <pc:docMk/>
            <pc:sldMk cId="2935413847" sldId="256"/>
            <ac:spMk id="8" creationId="{32DB013D-028D-A390-D38E-8E1DF2C262F8}"/>
          </ac:spMkLst>
        </pc:spChg>
        <pc:picChg chg="mod">
          <ac:chgData name="Rath, Punyaslok" userId="a7f0f906-11af-4fb1-8e0e-606dfb5b640b" providerId="ADAL" clId="{92E9162D-5390-46FE-AA8F-530C3F742E9B}" dt="2026-01-06T03:06:02.376" v="6089" actId="1076"/>
          <ac:picMkLst>
            <pc:docMk/>
            <pc:sldMk cId="2935413847" sldId="256"/>
            <ac:picMk id="4" creationId="{07C22037-7761-1E28-2FE6-5576D039023E}"/>
          </ac:picMkLst>
        </pc:picChg>
      </pc:sldChg>
      <pc:sldChg chg="addSp modSp mod">
        <pc:chgData name="Rath, Punyaslok" userId="a7f0f906-11af-4fb1-8e0e-606dfb5b640b" providerId="ADAL" clId="{92E9162D-5390-46FE-AA8F-530C3F742E9B}" dt="2026-01-06T02:15:29.901" v="3641" actId="20577"/>
        <pc:sldMkLst>
          <pc:docMk/>
          <pc:sldMk cId="1113031428" sldId="257"/>
        </pc:sldMkLst>
        <pc:spChg chg="mod">
          <ac:chgData name="Rath, Punyaslok" userId="a7f0f906-11af-4fb1-8e0e-606dfb5b640b" providerId="ADAL" clId="{92E9162D-5390-46FE-AA8F-530C3F742E9B}" dt="2026-01-06T02:14:51.290" v="3601" actId="20577"/>
          <ac:spMkLst>
            <pc:docMk/>
            <pc:sldMk cId="1113031428" sldId="257"/>
            <ac:spMk id="2" creationId="{1A380F17-3AA0-062A-C5A9-C3FB74F402EA}"/>
          </ac:spMkLst>
        </pc:spChg>
        <pc:spChg chg="mod">
          <ac:chgData name="Rath, Punyaslok" userId="a7f0f906-11af-4fb1-8e0e-606dfb5b640b" providerId="ADAL" clId="{92E9162D-5390-46FE-AA8F-530C3F742E9B}" dt="2026-01-06T02:15:29.901" v="3641" actId="20577"/>
          <ac:spMkLst>
            <pc:docMk/>
            <pc:sldMk cId="1113031428" sldId="257"/>
            <ac:spMk id="3" creationId="{4ACEDA76-0781-57FD-464A-7DC6A7A17946}"/>
          </ac:spMkLst>
        </pc:spChg>
      </pc:sldChg>
      <pc:sldChg chg="addSp delSp modSp add mod ord">
        <pc:chgData name="Rath, Punyaslok" userId="a7f0f906-11af-4fb1-8e0e-606dfb5b640b" providerId="ADAL" clId="{92E9162D-5390-46FE-AA8F-530C3F742E9B}" dt="2026-01-06T03:07:41.778" v="6123" actId="1076"/>
        <pc:sldMkLst>
          <pc:docMk/>
          <pc:sldMk cId="515406833" sldId="261"/>
        </pc:sldMkLst>
        <pc:spChg chg="del">
          <ac:chgData name="Rath, Punyaslok" userId="a7f0f906-11af-4fb1-8e0e-606dfb5b640b" providerId="ADAL" clId="{92E9162D-5390-46FE-AA8F-530C3F742E9B}" dt="2026-01-06T02:58:41.776" v="6008" actId="478"/>
          <ac:spMkLst>
            <pc:docMk/>
            <pc:sldMk cId="515406833" sldId="261"/>
            <ac:spMk id="2" creationId="{BAB50F74-41C4-83CB-C16C-39164EF26CF6}"/>
          </ac:spMkLst>
        </pc:spChg>
        <pc:spChg chg="mod">
          <ac:chgData name="Rath, Punyaslok" userId="a7f0f906-11af-4fb1-8e0e-606dfb5b640b" providerId="ADAL" clId="{92E9162D-5390-46FE-AA8F-530C3F742E9B}" dt="2026-01-06T03:07:41.778" v="6123" actId="1076"/>
          <ac:spMkLst>
            <pc:docMk/>
            <pc:sldMk cId="515406833" sldId="261"/>
            <ac:spMk id="3" creationId="{9207F0CB-1419-AA43-D0D9-37C86DF0213E}"/>
          </ac:spMkLst>
        </pc:spChg>
        <pc:spChg chg="mod">
          <ac:chgData name="Rath, Punyaslok" userId="a7f0f906-11af-4fb1-8e0e-606dfb5b640b" providerId="ADAL" clId="{92E9162D-5390-46FE-AA8F-530C3F742E9B}" dt="2026-01-06T03:02:49.656" v="6065" actId="1076"/>
          <ac:spMkLst>
            <pc:docMk/>
            <pc:sldMk cId="515406833" sldId="261"/>
            <ac:spMk id="5" creationId="{B49B3757-3D5F-6F62-9E7C-0EBE853BC106}"/>
          </ac:spMkLst>
        </pc:spChg>
        <pc:spChg chg="mod">
          <ac:chgData name="Rath, Punyaslok" userId="a7f0f906-11af-4fb1-8e0e-606dfb5b640b" providerId="ADAL" clId="{92E9162D-5390-46FE-AA8F-530C3F742E9B}" dt="2026-01-06T03:01:41.129" v="6050" actId="6549"/>
          <ac:spMkLst>
            <pc:docMk/>
            <pc:sldMk cId="515406833" sldId="261"/>
            <ac:spMk id="7" creationId="{C83AD75E-0916-446A-5E84-3A29E7A6C24C}"/>
          </ac:spMkLst>
        </pc:spChg>
        <pc:spChg chg="mod">
          <ac:chgData name="Rath, Punyaslok" userId="a7f0f906-11af-4fb1-8e0e-606dfb5b640b" providerId="ADAL" clId="{92E9162D-5390-46FE-AA8F-530C3F742E9B}" dt="2026-01-06T03:00:49.180" v="6025" actId="20577"/>
          <ac:spMkLst>
            <pc:docMk/>
            <pc:sldMk cId="515406833" sldId="261"/>
            <ac:spMk id="8" creationId="{5432BE1D-1E3D-40AE-D84D-C2DD9EEF82B6}"/>
          </ac:spMkLst>
        </pc:spChg>
        <pc:spChg chg="mod">
          <ac:chgData name="Rath, Punyaslok" userId="a7f0f906-11af-4fb1-8e0e-606dfb5b640b" providerId="ADAL" clId="{92E9162D-5390-46FE-AA8F-530C3F742E9B}" dt="2026-01-06T03:02:44.331" v="6064" actId="1076"/>
          <ac:spMkLst>
            <pc:docMk/>
            <pc:sldMk cId="515406833" sldId="261"/>
            <ac:spMk id="25" creationId="{69B0A2AC-6474-AFA1-72C5-0A3DEFC2270E}"/>
          </ac:spMkLst>
        </pc:spChg>
        <pc:picChg chg="add del mod">
          <ac:chgData name="Rath, Punyaslok" userId="a7f0f906-11af-4fb1-8e0e-606dfb5b640b" providerId="ADAL" clId="{92E9162D-5390-46FE-AA8F-530C3F742E9B}" dt="2026-01-06T03:07:35.317" v="6122" actId="478"/>
          <ac:picMkLst>
            <pc:docMk/>
            <pc:sldMk cId="515406833" sldId="261"/>
            <ac:picMk id="4" creationId="{6FF04880-6168-7DCD-74B9-249EF2FB7A37}"/>
          </ac:picMkLst>
        </pc:picChg>
        <pc:picChg chg="mod">
          <ac:chgData name="Rath, Punyaslok" userId="a7f0f906-11af-4fb1-8e0e-606dfb5b640b" providerId="ADAL" clId="{92E9162D-5390-46FE-AA8F-530C3F742E9B}" dt="2026-01-06T03:01:56.950" v="6053" actId="1076"/>
          <ac:picMkLst>
            <pc:docMk/>
            <pc:sldMk cId="515406833" sldId="261"/>
            <ac:picMk id="2050" creationId="{1A122E8F-D8CF-3D9D-3356-FB838DA01F88}"/>
          </ac:picMkLst>
        </pc:picChg>
        <pc:picChg chg="mod">
          <ac:chgData name="Rath, Punyaslok" userId="a7f0f906-11af-4fb1-8e0e-606dfb5b640b" providerId="ADAL" clId="{92E9162D-5390-46FE-AA8F-530C3F742E9B}" dt="2026-01-06T03:00:29.001" v="6020" actId="14100"/>
          <ac:picMkLst>
            <pc:docMk/>
            <pc:sldMk cId="515406833" sldId="261"/>
            <ac:picMk id="2052" creationId="{0F124C6F-440B-831C-489E-075D4271F356}"/>
          </ac:picMkLst>
        </pc:picChg>
        <pc:picChg chg="del">
          <ac:chgData name="Rath, Punyaslok" userId="a7f0f906-11af-4fb1-8e0e-606dfb5b640b" providerId="ADAL" clId="{92E9162D-5390-46FE-AA8F-530C3F742E9B}" dt="2026-01-06T02:58:39.145" v="6007" actId="478"/>
          <ac:picMkLst>
            <pc:docMk/>
            <pc:sldMk cId="515406833" sldId="261"/>
            <ac:picMk id="2054" creationId="{E60BBB10-D22E-013A-1E60-1E765DA2C445}"/>
          </ac:picMkLst>
        </pc:picChg>
        <pc:picChg chg="mod">
          <ac:chgData name="Rath, Punyaslok" userId="a7f0f906-11af-4fb1-8e0e-606dfb5b640b" providerId="ADAL" clId="{92E9162D-5390-46FE-AA8F-530C3F742E9B}" dt="2026-01-06T03:00:29.001" v="6020" actId="14100"/>
          <ac:picMkLst>
            <pc:docMk/>
            <pc:sldMk cId="515406833" sldId="261"/>
            <ac:picMk id="2058" creationId="{49492A10-9E88-3BD1-0FCA-3B7C7607C979}"/>
          </ac:picMkLst>
        </pc:picChg>
        <pc:picChg chg="mod">
          <ac:chgData name="Rath, Punyaslok" userId="a7f0f906-11af-4fb1-8e0e-606dfb5b640b" providerId="ADAL" clId="{92E9162D-5390-46FE-AA8F-530C3F742E9B}" dt="2026-01-06T03:00:29.001" v="6020" actId="14100"/>
          <ac:picMkLst>
            <pc:docMk/>
            <pc:sldMk cId="515406833" sldId="261"/>
            <ac:picMk id="2060" creationId="{F12584E4-AB39-C281-EF1C-A620FDD337B1}"/>
          </ac:picMkLst>
        </pc:picChg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2061444486" sldId="269"/>
        </pc:sldMkLst>
      </pc:sldChg>
      <pc:sldChg chg="delSp modSp add mod ord">
        <pc:chgData name="Rath, Punyaslok" userId="a7f0f906-11af-4fb1-8e0e-606dfb5b640b" providerId="ADAL" clId="{92E9162D-5390-46FE-AA8F-530C3F742E9B}" dt="2026-01-06T03:04:48.334" v="6086" actId="1076"/>
        <pc:sldMkLst>
          <pc:docMk/>
          <pc:sldMk cId="1353957862" sldId="365"/>
        </pc:sldMkLst>
        <pc:spChg chg="mod">
          <ac:chgData name="Rath, Punyaslok" userId="a7f0f906-11af-4fb1-8e0e-606dfb5b640b" providerId="ADAL" clId="{92E9162D-5390-46FE-AA8F-530C3F742E9B}" dt="2026-01-06T03:03:08.146" v="6066" actId="14100"/>
          <ac:spMkLst>
            <pc:docMk/>
            <pc:sldMk cId="1353957862" sldId="365"/>
            <ac:spMk id="3" creationId="{3CFFAF6D-C9B8-7FFF-DE1D-FF98BC12FDAC}"/>
          </ac:spMkLst>
        </pc:spChg>
        <pc:spChg chg="mod">
          <ac:chgData name="Rath, Punyaslok" userId="a7f0f906-11af-4fb1-8e0e-606dfb5b640b" providerId="ADAL" clId="{92E9162D-5390-46FE-AA8F-530C3F742E9B}" dt="2026-01-06T03:04:36.932" v="6085" actId="1076"/>
          <ac:spMkLst>
            <pc:docMk/>
            <pc:sldMk cId="1353957862" sldId="365"/>
            <ac:spMk id="7" creationId="{03724F7E-1BEA-E951-C6AC-E6BC189A910C}"/>
          </ac:spMkLst>
        </pc:spChg>
        <pc:spChg chg="mod">
          <ac:chgData name="Rath, Punyaslok" userId="a7f0f906-11af-4fb1-8e0e-606dfb5b640b" providerId="ADAL" clId="{92E9162D-5390-46FE-AA8F-530C3F742E9B}" dt="2026-01-06T03:04:27.297" v="6082" actId="14100"/>
          <ac:spMkLst>
            <pc:docMk/>
            <pc:sldMk cId="1353957862" sldId="365"/>
            <ac:spMk id="8" creationId="{9DD27466-02AD-F897-3A82-CEC90BA35DD5}"/>
          </ac:spMkLst>
        </pc:spChg>
        <pc:spChg chg="mod">
          <ac:chgData name="Rath, Punyaslok" userId="a7f0f906-11af-4fb1-8e0e-606dfb5b640b" providerId="ADAL" clId="{92E9162D-5390-46FE-AA8F-530C3F742E9B}" dt="2026-01-06T03:04:19.253" v="6080" actId="14100"/>
          <ac:spMkLst>
            <pc:docMk/>
            <pc:sldMk cId="1353957862" sldId="365"/>
            <ac:spMk id="9" creationId="{01CE4BA7-5A8B-E344-256E-581A23F3DD01}"/>
          </ac:spMkLst>
        </pc:spChg>
        <pc:spChg chg="mod">
          <ac:chgData name="Rath, Punyaslok" userId="a7f0f906-11af-4fb1-8e0e-606dfb5b640b" providerId="ADAL" clId="{92E9162D-5390-46FE-AA8F-530C3F742E9B}" dt="2026-01-06T03:04:13.938" v="6078" actId="14100"/>
          <ac:spMkLst>
            <pc:docMk/>
            <pc:sldMk cId="1353957862" sldId="365"/>
            <ac:spMk id="11" creationId="{92BAA9EB-AE33-67B4-34EE-0E2E0EF92DB1}"/>
          </ac:spMkLst>
        </pc:spChg>
        <pc:spChg chg="mod">
          <ac:chgData name="Rath, Punyaslok" userId="a7f0f906-11af-4fb1-8e0e-606dfb5b640b" providerId="ADAL" clId="{92E9162D-5390-46FE-AA8F-530C3F742E9B}" dt="2026-01-06T03:04:48.334" v="6086" actId="1076"/>
          <ac:spMkLst>
            <pc:docMk/>
            <pc:sldMk cId="1353957862" sldId="365"/>
            <ac:spMk id="12" creationId="{AA744DFA-8F3B-64A5-1DC2-31DF84E09652}"/>
          </ac:spMkLst>
        </pc:spChg>
        <pc:spChg chg="del">
          <ac:chgData name="Rath, Punyaslok" userId="a7f0f906-11af-4fb1-8e0e-606dfb5b640b" providerId="ADAL" clId="{92E9162D-5390-46FE-AA8F-530C3F742E9B}" dt="2026-01-06T03:03:30.212" v="6070" actId="478"/>
          <ac:spMkLst>
            <pc:docMk/>
            <pc:sldMk cId="1353957862" sldId="365"/>
            <ac:spMk id="17" creationId="{1FD209A0-7694-00B5-AEFC-7D01E6A88236}"/>
          </ac:spMkLst>
        </pc:spChg>
        <pc:picChg chg="mod">
          <ac:chgData name="Rath, Punyaslok" userId="a7f0f906-11af-4fb1-8e0e-606dfb5b640b" providerId="ADAL" clId="{92E9162D-5390-46FE-AA8F-530C3F742E9B}" dt="2026-01-06T03:03:45.564" v="6072" actId="408"/>
          <ac:picMkLst>
            <pc:docMk/>
            <pc:sldMk cId="1353957862" sldId="365"/>
            <ac:picMk id="4" creationId="{9C962836-3A57-5537-337D-76B1F1D594FD}"/>
          </ac:picMkLst>
        </pc:picChg>
        <pc:picChg chg="mod">
          <ac:chgData name="Rath, Punyaslok" userId="a7f0f906-11af-4fb1-8e0e-606dfb5b640b" providerId="ADAL" clId="{92E9162D-5390-46FE-AA8F-530C3F742E9B}" dt="2026-01-06T03:03:45.564" v="6072" actId="408"/>
          <ac:picMkLst>
            <pc:docMk/>
            <pc:sldMk cId="1353957862" sldId="365"/>
            <ac:picMk id="6" creationId="{5ABE0EED-C9CE-4267-3C2C-AEC099B07193}"/>
          </ac:picMkLst>
        </pc:picChg>
        <pc:picChg chg="mod">
          <ac:chgData name="Rath, Punyaslok" userId="a7f0f906-11af-4fb1-8e0e-606dfb5b640b" providerId="ADAL" clId="{92E9162D-5390-46FE-AA8F-530C3F742E9B}" dt="2026-01-06T03:03:45.564" v="6072" actId="408"/>
          <ac:picMkLst>
            <pc:docMk/>
            <pc:sldMk cId="1353957862" sldId="365"/>
            <ac:picMk id="13" creationId="{3ABA1847-74AD-FDAF-8183-94EE6A14F75E}"/>
          </ac:picMkLst>
        </pc:picChg>
        <pc:picChg chg="mod">
          <ac:chgData name="Rath, Punyaslok" userId="a7f0f906-11af-4fb1-8e0e-606dfb5b640b" providerId="ADAL" clId="{92E9162D-5390-46FE-AA8F-530C3F742E9B}" dt="2026-01-06T03:03:45.564" v="6072" actId="408"/>
          <ac:picMkLst>
            <pc:docMk/>
            <pc:sldMk cId="1353957862" sldId="365"/>
            <ac:picMk id="14" creationId="{31E8A174-F734-B32B-F1EB-C138F5E6FF72}"/>
          </ac:picMkLst>
        </pc:picChg>
        <pc:picChg chg="mod">
          <ac:chgData name="Rath, Punyaslok" userId="a7f0f906-11af-4fb1-8e0e-606dfb5b640b" providerId="ADAL" clId="{92E9162D-5390-46FE-AA8F-530C3F742E9B}" dt="2026-01-06T03:03:45.564" v="6072" actId="408"/>
          <ac:picMkLst>
            <pc:docMk/>
            <pc:sldMk cId="1353957862" sldId="365"/>
            <ac:picMk id="16" creationId="{994E5445-2E09-D260-B6AE-C1BDE922E345}"/>
          </ac:picMkLst>
        </pc:picChg>
        <pc:picChg chg="del mod">
          <ac:chgData name="Rath, Punyaslok" userId="a7f0f906-11af-4fb1-8e0e-606dfb5b640b" providerId="ADAL" clId="{92E9162D-5390-46FE-AA8F-530C3F742E9B}" dt="2026-01-06T03:03:30.212" v="6070" actId="478"/>
          <ac:picMkLst>
            <pc:docMk/>
            <pc:sldMk cId="1353957862" sldId="365"/>
            <ac:picMk id="18" creationId="{5CA9BAEA-1FD8-741D-023D-42861F6AF66C}"/>
          </ac:picMkLst>
        </pc:picChg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2337888764" sldId="459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34428395" sldId="465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1479818805" sldId="1951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5640765" sldId="2560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1068351841" sldId="2134804682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4124144694" sldId="2134804699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2766918532" sldId="2134804701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2454538895" sldId="2134804702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2474488791" sldId="2134804704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1849734366" sldId="2134804705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101168041" sldId="2134804731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683719573" sldId="2134804732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3981336491" sldId="2134804733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1320959555" sldId="2134804734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580273682" sldId="2134804757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2482287428" sldId="2134804760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1495455519" sldId="2134804761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1493493773" sldId="2134804762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65790307" sldId="2134804763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756732251" sldId="2134804764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3654738932" sldId="2134804765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1172096673" sldId="2134804766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2740803412" sldId="2134804767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1799355742" sldId="2134804768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226876588" sldId="2134804769"/>
        </pc:sldMkLst>
      </pc:sldChg>
      <pc:sldChg chg="modSp del mod">
        <pc:chgData name="Rath, Punyaslok" userId="a7f0f906-11af-4fb1-8e0e-606dfb5b640b" providerId="ADAL" clId="{92E9162D-5390-46FE-AA8F-530C3F742E9B}" dt="2026-01-06T03:07:48.877" v="6124" actId="47"/>
        <pc:sldMkLst>
          <pc:docMk/>
          <pc:sldMk cId="3701699493" sldId="2134804770"/>
        </pc:sldMkLst>
        <pc:spChg chg="mod">
          <ac:chgData name="Rath, Punyaslok" userId="a7f0f906-11af-4fb1-8e0e-606dfb5b640b" providerId="ADAL" clId="{92E9162D-5390-46FE-AA8F-530C3F742E9B}" dt="2026-01-06T02:31:04.017" v="4062" actId="20577"/>
          <ac:spMkLst>
            <pc:docMk/>
            <pc:sldMk cId="3701699493" sldId="2134804770"/>
            <ac:spMk id="3" creationId="{E7E3C782-A900-97F4-F6B0-3CB8FB5C4749}"/>
          </ac:spMkLst>
        </pc:spChg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729164868" sldId="2134804771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3626754614" sldId="2134804773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478206838" sldId="2134804774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3741339305" sldId="2134804775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3225263127" sldId="2134804777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1180733321" sldId="2134804778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3478819279" sldId="2134804779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2266098712" sldId="2134804780"/>
        </pc:sldMkLst>
      </pc:sldChg>
      <pc:sldChg chg="del">
        <pc:chgData name="Rath, Punyaslok" userId="a7f0f906-11af-4fb1-8e0e-606dfb5b640b" providerId="ADAL" clId="{92E9162D-5390-46FE-AA8F-530C3F742E9B}" dt="2026-01-06T02:48:35.371" v="5654" actId="47"/>
        <pc:sldMkLst>
          <pc:docMk/>
          <pc:sldMk cId="432996154" sldId="2134804781"/>
        </pc:sldMkLst>
      </pc:sldChg>
      <pc:sldChg chg="addSp modSp new mod setBg">
        <pc:chgData name="Rath, Punyaslok" userId="a7f0f906-11af-4fb1-8e0e-606dfb5b640b" providerId="ADAL" clId="{92E9162D-5390-46FE-AA8F-530C3F742E9B}" dt="2026-01-06T03:18:49.922" v="6289" actId="26606"/>
        <pc:sldMkLst>
          <pc:docMk/>
          <pc:sldMk cId="590636323" sldId="2134804782"/>
        </pc:sldMkLst>
        <pc:spChg chg="mod">
          <ac:chgData name="Rath, Punyaslok" userId="a7f0f906-11af-4fb1-8e0e-606dfb5b640b" providerId="ADAL" clId="{92E9162D-5390-46FE-AA8F-530C3F742E9B}" dt="2026-01-06T03:18:49.922" v="6289" actId="26606"/>
          <ac:spMkLst>
            <pc:docMk/>
            <pc:sldMk cId="590636323" sldId="2134804782"/>
            <ac:spMk id="2" creationId="{0E595CEF-F9E4-5801-B3C7-D734BCA51D7D}"/>
          </ac:spMkLst>
        </pc:spChg>
        <pc:spChg chg="mod">
          <ac:chgData name="Rath, Punyaslok" userId="a7f0f906-11af-4fb1-8e0e-606dfb5b640b" providerId="ADAL" clId="{92E9162D-5390-46FE-AA8F-530C3F742E9B}" dt="2026-01-06T03:18:49.922" v="6289" actId="26606"/>
          <ac:spMkLst>
            <pc:docMk/>
            <pc:sldMk cId="590636323" sldId="2134804782"/>
            <ac:spMk id="3" creationId="{186EDB63-C3B5-0BB9-B9D5-AB2C8D84CAED}"/>
          </ac:spMkLst>
        </pc:spChg>
        <pc:spChg chg="add">
          <ac:chgData name="Rath, Punyaslok" userId="a7f0f906-11af-4fb1-8e0e-606dfb5b640b" providerId="ADAL" clId="{92E9162D-5390-46FE-AA8F-530C3F742E9B}" dt="2026-01-06T03:18:49.922" v="6289" actId="26606"/>
          <ac:spMkLst>
            <pc:docMk/>
            <pc:sldMk cId="590636323" sldId="2134804782"/>
            <ac:spMk id="8" creationId="{DBF61EA3-B236-439E-9C0B-340980D56BEE}"/>
          </ac:spMkLst>
        </pc:spChg>
        <pc:spChg chg="add">
          <ac:chgData name="Rath, Punyaslok" userId="a7f0f906-11af-4fb1-8e0e-606dfb5b640b" providerId="ADAL" clId="{92E9162D-5390-46FE-AA8F-530C3F742E9B}" dt="2026-01-06T03:18:49.922" v="6289" actId="26606"/>
          <ac:spMkLst>
            <pc:docMk/>
            <pc:sldMk cId="590636323" sldId="2134804782"/>
            <ac:spMk id="14" creationId="{E659831F-0D9A-4C63-9EBB-8435B85A440F}"/>
          </ac:spMkLst>
        </pc:spChg>
        <pc:grpChg chg="add">
          <ac:chgData name="Rath, Punyaslok" userId="a7f0f906-11af-4fb1-8e0e-606dfb5b640b" providerId="ADAL" clId="{92E9162D-5390-46FE-AA8F-530C3F742E9B}" dt="2026-01-06T03:18:49.922" v="6289" actId="26606"/>
          <ac:grpSpMkLst>
            <pc:docMk/>
            <pc:sldMk cId="590636323" sldId="2134804782"/>
            <ac:grpSpMk id="10" creationId="{28FAF094-D087-493F-8DF9-A486C2D6BBAA}"/>
          </ac:grpSpMkLst>
        </pc:grpChg>
      </pc:sldChg>
      <pc:sldChg chg="addSp delSp modSp new mod setBg">
        <pc:chgData name="Rath, Punyaslok" userId="a7f0f906-11af-4fb1-8e0e-606dfb5b640b" providerId="ADAL" clId="{92E9162D-5390-46FE-AA8F-530C3F742E9B}" dt="2026-01-06T03:28:56.358" v="6389" actId="6549"/>
        <pc:sldMkLst>
          <pc:docMk/>
          <pc:sldMk cId="1300890509" sldId="2134804783"/>
        </pc:sldMkLst>
        <pc:spChg chg="mod">
          <ac:chgData name="Rath, Punyaslok" userId="a7f0f906-11af-4fb1-8e0e-606dfb5b640b" providerId="ADAL" clId="{92E9162D-5390-46FE-AA8F-530C3F742E9B}" dt="2026-01-06T03:28:56.358" v="6389" actId="6549"/>
          <ac:spMkLst>
            <pc:docMk/>
            <pc:sldMk cId="1300890509" sldId="2134804783"/>
            <ac:spMk id="2" creationId="{F8890CC6-F194-1C79-D38F-43A4CC37A44E}"/>
          </ac:spMkLst>
        </pc:spChg>
        <pc:spChg chg="mod">
          <ac:chgData name="Rath, Punyaslok" userId="a7f0f906-11af-4fb1-8e0e-606dfb5b640b" providerId="ADAL" clId="{92E9162D-5390-46FE-AA8F-530C3F742E9B}" dt="2026-01-06T03:28:08.018" v="6373" actId="26606"/>
          <ac:spMkLst>
            <pc:docMk/>
            <pc:sldMk cId="1300890509" sldId="2134804783"/>
            <ac:spMk id="3" creationId="{74E4E3AC-6329-70F7-BE31-826F38EC8E82}"/>
          </ac:spMkLst>
        </pc:spChg>
        <pc:spChg chg="add del">
          <ac:chgData name="Rath, Punyaslok" userId="a7f0f906-11af-4fb1-8e0e-606dfb5b640b" providerId="ADAL" clId="{92E9162D-5390-46FE-AA8F-530C3F742E9B}" dt="2026-01-06T03:28:08.018" v="6373" actId="26606"/>
          <ac:spMkLst>
            <pc:docMk/>
            <pc:sldMk cId="1300890509" sldId="2134804783"/>
            <ac:spMk id="6" creationId="{3ECBE1F1-D69B-4AFA-ABD5-8E41720EF6DE}"/>
          </ac:spMkLst>
        </pc:spChg>
        <pc:spChg chg="add del">
          <ac:chgData name="Rath, Punyaslok" userId="a7f0f906-11af-4fb1-8e0e-606dfb5b640b" providerId="ADAL" clId="{92E9162D-5390-46FE-AA8F-530C3F742E9B}" dt="2026-01-06T03:28:08.018" v="6373" actId="26606"/>
          <ac:spMkLst>
            <pc:docMk/>
            <pc:sldMk cId="1300890509" sldId="2134804783"/>
            <ac:spMk id="8" creationId="{603A6265-E10C-4B85-9C20-E75FCAF9CC63}"/>
          </ac:spMkLst>
        </pc:spChg>
        <pc:spChg chg="add del">
          <ac:chgData name="Rath, Punyaslok" userId="a7f0f906-11af-4fb1-8e0e-606dfb5b640b" providerId="ADAL" clId="{92E9162D-5390-46FE-AA8F-530C3F742E9B}" dt="2026-01-06T03:16:39.425" v="6267" actId="26606"/>
          <ac:spMkLst>
            <pc:docMk/>
            <pc:sldMk cId="1300890509" sldId="2134804783"/>
            <ac:spMk id="9" creationId="{3ECBE1F1-D69B-4AFA-ABD5-8E41720EF6DE}"/>
          </ac:spMkLst>
        </pc:spChg>
        <pc:spChg chg="add del">
          <ac:chgData name="Rath, Punyaslok" userId="a7f0f906-11af-4fb1-8e0e-606dfb5b640b" providerId="ADAL" clId="{92E9162D-5390-46FE-AA8F-530C3F742E9B}" dt="2026-01-06T03:16:39.425" v="6267" actId="26606"/>
          <ac:spMkLst>
            <pc:docMk/>
            <pc:sldMk cId="1300890509" sldId="2134804783"/>
            <ac:spMk id="11" creationId="{603A6265-E10C-4B85-9C20-E75FCAF9CC63}"/>
          </ac:spMkLst>
        </pc:spChg>
        <pc:spChg chg="add">
          <ac:chgData name="Rath, Punyaslok" userId="a7f0f906-11af-4fb1-8e0e-606dfb5b640b" providerId="ADAL" clId="{92E9162D-5390-46FE-AA8F-530C3F742E9B}" dt="2026-01-06T03:28:08.018" v="6373" actId="26606"/>
          <ac:spMkLst>
            <pc:docMk/>
            <pc:sldMk cId="1300890509" sldId="2134804783"/>
            <ac:spMk id="13" creationId="{117AB3D3-3C9C-4DED-809A-78734805B895}"/>
          </ac:spMkLst>
        </pc:spChg>
        <pc:spChg chg="add">
          <ac:chgData name="Rath, Punyaslok" userId="a7f0f906-11af-4fb1-8e0e-606dfb5b640b" providerId="ADAL" clId="{92E9162D-5390-46FE-AA8F-530C3F742E9B}" dt="2026-01-06T03:28:08.018" v="6373" actId="26606"/>
          <ac:spMkLst>
            <pc:docMk/>
            <pc:sldMk cId="1300890509" sldId="2134804783"/>
            <ac:spMk id="15" creationId="{3A9A4357-BD1D-4622-A4FE-766E6AB8DE84}"/>
          </ac:spMkLst>
        </pc:spChg>
        <pc:spChg chg="add">
          <ac:chgData name="Rath, Punyaslok" userId="a7f0f906-11af-4fb1-8e0e-606dfb5b640b" providerId="ADAL" clId="{92E9162D-5390-46FE-AA8F-530C3F742E9B}" dt="2026-01-06T03:28:08.018" v="6373" actId="26606"/>
          <ac:spMkLst>
            <pc:docMk/>
            <pc:sldMk cId="1300890509" sldId="2134804783"/>
            <ac:spMk id="17" creationId="{E659831F-0D9A-4C63-9EBB-8435B85A440F}"/>
          </ac:spMkLst>
        </pc:spChg>
        <pc:spChg chg="add">
          <ac:chgData name="Rath, Punyaslok" userId="a7f0f906-11af-4fb1-8e0e-606dfb5b640b" providerId="ADAL" clId="{92E9162D-5390-46FE-AA8F-530C3F742E9B}" dt="2026-01-06T03:28:08.018" v="6373" actId="26606"/>
          <ac:spMkLst>
            <pc:docMk/>
            <pc:sldMk cId="1300890509" sldId="2134804783"/>
            <ac:spMk id="19" creationId="{E6995CE5-F890-4ABA-82A2-26507CE8D2A3}"/>
          </ac:spMkLst>
        </pc:spChg>
        <pc:picChg chg="add del">
          <ac:chgData name="Rath, Punyaslok" userId="a7f0f906-11af-4fb1-8e0e-606dfb5b640b" providerId="ADAL" clId="{92E9162D-5390-46FE-AA8F-530C3F742E9B}" dt="2026-01-06T03:16:39.425" v="6267" actId="26606"/>
          <ac:picMkLst>
            <pc:docMk/>
            <pc:sldMk cId="1300890509" sldId="2134804783"/>
            <ac:picMk id="5" creationId="{7B6CBEE0-DB0B-D37C-3346-40D4AFF46044}"/>
          </ac:picMkLst>
        </pc:picChg>
        <pc:picChg chg="add mod ord">
          <ac:chgData name="Rath, Punyaslok" userId="a7f0f906-11af-4fb1-8e0e-606dfb5b640b" providerId="ADAL" clId="{92E9162D-5390-46FE-AA8F-530C3F742E9B}" dt="2026-01-06T03:28:08.018" v="6373" actId="26606"/>
          <ac:picMkLst>
            <pc:docMk/>
            <pc:sldMk cId="1300890509" sldId="2134804783"/>
            <ac:picMk id="7" creationId="{14DDAF3A-843B-9193-6CBF-6D45DB62522D}"/>
          </ac:picMkLst>
        </pc:picChg>
      </pc:sldChg>
      <pc:sldChg chg="addSp delSp modSp add mod setBg">
        <pc:chgData name="Rath, Punyaslok" userId="a7f0f906-11af-4fb1-8e0e-606dfb5b640b" providerId="ADAL" clId="{92E9162D-5390-46FE-AA8F-530C3F742E9B}" dt="2026-01-06T03:18:44.963" v="6288" actId="26606"/>
        <pc:sldMkLst>
          <pc:docMk/>
          <pc:sldMk cId="2182802050" sldId="2134804784"/>
        </pc:sldMkLst>
        <pc:spChg chg="mod">
          <ac:chgData name="Rath, Punyaslok" userId="a7f0f906-11af-4fb1-8e0e-606dfb5b640b" providerId="ADAL" clId="{92E9162D-5390-46FE-AA8F-530C3F742E9B}" dt="2026-01-06T03:18:44.963" v="6288" actId="26606"/>
          <ac:spMkLst>
            <pc:docMk/>
            <pc:sldMk cId="2182802050" sldId="2134804784"/>
            <ac:spMk id="2" creationId="{6C24B615-98D3-BE74-FECD-0DB9B8041BA9}"/>
          </ac:spMkLst>
        </pc:spChg>
        <pc:spChg chg="mod">
          <ac:chgData name="Rath, Punyaslok" userId="a7f0f906-11af-4fb1-8e0e-606dfb5b640b" providerId="ADAL" clId="{92E9162D-5390-46FE-AA8F-530C3F742E9B}" dt="2026-01-06T03:18:44.963" v="6288" actId="26606"/>
          <ac:spMkLst>
            <pc:docMk/>
            <pc:sldMk cId="2182802050" sldId="2134804784"/>
            <ac:spMk id="3" creationId="{4C5CFF48-16F2-6792-0C7C-4D60BC09A3B6}"/>
          </ac:spMkLst>
        </pc:spChg>
        <pc:spChg chg="add del">
          <ac:chgData name="Rath, Punyaslok" userId="a7f0f906-11af-4fb1-8e0e-606dfb5b640b" providerId="ADAL" clId="{92E9162D-5390-46FE-AA8F-530C3F742E9B}" dt="2026-01-06T03:18:44.963" v="6288" actId="26606"/>
          <ac:spMkLst>
            <pc:docMk/>
            <pc:sldMk cId="2182802050" sldId="2134804784"/>
            <ac:spMk id="13" creationId="{C0763A76-9F1C-4FC5-82B7-DD475DA461B2}"/>
          </ac:spMkLst>
        </pc:spChg>
        <pc:spChg chg="add del">
          <ac:chgData name="Rath, Punyaslok" userId="a7f0f906-11af-4fb1-8e0e-606dfb5b640b" providerId="ADAL" clId="{92E9162D-5390-46FE-AA8F-530C3F742E9B}" dt="2026-01-06T03:18:44.963" v="6288" actId="26606"/>
          <ac:spMkLst>
            <pc:docMk/>
            <pc:sldMk cId="2182802050" sldId="2134804784"/>
            <ac:spMk id="14" creationId="{E81BF4F6-F2CF-4984-9D14-D6966D92F99F}"/>
          </ac:spMkLst>
        </pc:spChg>
        <pc:spChg chg="add">
          <ac:chgData name="Rath, Punyaslok" userId="a7f0f906-11af-4fb1-8e0e-606dfb5b640b" providerId="ADAL" clId="{92E9162D-5390-46FE-AA8F-530C3F742E9B}" dt="2026-01-06T03:18:44.963" v="6288" actId="26606"/>
          <ac:spMkLst>
            <pc:docMk/>
            <pc:sldMk cId="2182802050" sldId="2134804784"/>
            <ac:spMk id="20" creationId="{058A14AF-9FB5-4CC7-BA35-E8E85D3EDF0E}"/>
          </ac:spMkLst>
        </pc:spChg>
        <pc:spChg chg="add">
          <ac:chgData name="Rath, Punyaslok" userId="a7f0f906-11af-4fb1-8e0e-606dfb5b640b" providerId="ADAL" clId="{92E9162D-5390-46FE-AA8F-530C3F742E9B}" dt="2026-01-06T03:18:44.963" v="6288" actId="26606"/>
          <ac:spMkLst>
            <pc:docMk/>
            <pc:sldMk cId="2182802050" sldId="2134804784"/>
            <ac:spMk id="22" creationId="{3A9A4357-BD1D-4622-A4FE-766E6AB8DE84}"/>
          </ac:spMkLst>
        </pc:spChg>
        <pc:spChg chg="add">
          <ac:chgData name="Rath, Punyaslok" userId="a7f0f906-11af-4fb1-8e0e-606dfb5b640b" providerId="ADAL" clId="{92E9162D-5390-46FE-AA8F-530C3F742E9B}" dt="2026-01-06T03:18:44.963" v="6288" actId="26606"/>
          <ac:spMkLst>
            <pc:docMk/>
            <pc:sldMk cId="2182802050" sldId="2134804784"/>
            <ac:spMk id="24" creationId="{E659831F-0D9A-4C63-9EBB-8435B85A440F}"/>
          </ac:spMkLst>
        </pc:spChg>
        <pc:spChg chg="add">
          <ac:chgData name="Rath, Punyaslok" userId="a7f0f906-11af-4fb1-8e0e-606dfb5b640b" providerId="ADAL" clId="{92E9162D-5390-46FE-AA8F-530C3F742E9B}" dt="2026-01-06T03:18:44.963" v="6288" actId="26606"/>
          <ac:spMkLst>
            <pc:docMk/>
            <pc:sldMk cId="2182802050" sldId="2134804784"/>
            <ac:spMk id="26" creationId="{E6995CE5-F890-4ABA-82A2-26507CE8D2A3}"/>
          </ac:spMkLst>
        </pc:spChg>
        <pc:grpChg chg="add del">
          <ac:chgData name="Rath, Punyaslok" userId="a7f0f906-11af-4fb1-8e0e-606dfb5b640b" providerId="ADAL" clId="{92E9162D-5390-46FE-AA8F-530C3F742E9B}" dt="2026-01-06T03:17:12.735" v="6269" actId="26606"/>
          <ac:grpSpMkLst>
            <pc:docMk/>
            <pc:sldMk cId="2182802050" sldId="2134804784"/>
            <ac:grpSpMk id="9" creationId="{5EFBDE31-BB3E-6CFC-23CD-B5976DA38438}"/>
          </ac:grpSpMkLst>
        </pc:grpChg>
        <pc:picChg chg="add del">
          <ac:chgData name="Rath, Punyaslok" userId="a7f0f906-11af-4fb1-8e0e-606dfb5b640b" providerId="ADAL" clId="{92E9162D-5390-46FE-AA8F-530C3F742E9B}" dt="2026-01-06T03:17:12.735" v="6269" actId="26606"/>
          <ac:picMkLst>
            <pc:docMk/>
            <pc:sldMk cId="2182802050" sldId="2134804784"/>
            <ac:picMk id="5" creationId="{858ADEFF-25AF-B55C-54C5-5EAF66D2C59A}"/>
          </ac:picMkLst>
        </pc:picChg>
        <pc:picChg chg="add mod">
          <ac:chgData name="Rath, Punyaslok" userId="a7f0f906-11af-4fb1-8e0e-606dfb5b640b" providerId="ADAL" clId="{92E9162D-5390-46FE-AA8F-530C3F742E9B}" dt="2026-01-06T03:18:44.963" v="6288" actId="26606"/>
          <ac:picMkLst>
            <pc:docMk/>
            <pc:sldMk cId="2182802050" sldId="2134804784"/>
            <ac:picMk id="15" creationId="{BC3E0CEC-2177-17A2-D3A8-48D7DA7677FB}"/>
          </ac:picMkLst>
        </pc:picChg>
      </pc:sldChg>
      <pc:sldChg chg="addSp delSp modSp add mod setBg setClrOvrMap">
        <pc:chgData name="Rath, Punyaslok" userId="a7f0f906-11af-4fb1-8e0e-606dfb5b640b" providerId="ADAL" clId="{92E9162D-5390-46FE-AA8F-530C3F742E9B}" dt="2026-01-06T03:18:55.253" v="6290" actId="26606"/>
        <pc:sldMkLst>
          <pc:docMk/>
          <pc:sldMk cId="1677435792" sldId="2134804785"/>
        </pc:sldMkLst>
        <pc:spChg chg="mod">
          <ac:chgData name="Rath, Punyaslok" userId="a7f0f906-11af-4fb1-8e0e-606dfb5b640b" providerId="ADAL" clId="{92E9162D-5390-46FE-AA8F-530C3F742E9B}" dt="2026-01-06T03:18:55.253" v="6290" actId="26606"/>
          <ac:spMkLst>
            <pc:docMk/>
            <pc:sldMk cId="1677435792" sldId="2134804785"/>
            <ac:spMk id="2" creationId="{BAECD58E-527B-6D7A-4A4F-F4E104BDE6D8}"/>
          </ac:spMkLst>
        </pc:spChg>
        <pc:spChg chg="add del mod">
          <ac:chgData name="Rath, Punyaslok" userId="a7f0f906-11af-4fb1-8e0e-606dfb5b640b" providerId="ADAL" clId="{92E9162D-5390-46FE-AA8F-530C3F742E9B}" dt="2026-01-06T03:18:35.341" v="6287" actId="26606"/>
          <ac:spMkLst>
            <pc:docMk/>
            <pc:sldMk cId="1677435792" sldId="2134804785"/>
            <ac:spMk id="3" creationId="{F60757A8-9A8A-4814-8CA6-AA96F8F36DF7}"/>
          </ac:spMkLst>
        </pc:spChg>
        <pc:spChg chg="add del">
          <ac:chgData name="Rath, Punyaslok" userId="a7f0f906-11af-4fb1-8e0e-606dfb5b640b" providerId="ADAL" clId="{92E9162D-5390-46FE-AA8F-530C3F742E9B}" dt="2026-01-06T03:18:55.253" v="6290" actId="26606"/>
          <ac:spMkLst>
            <pc:docMk/>
            <pc:sldMk cId="1677435792" sldId="2134804785"/>
            <ac:spMk id="8" creationId="{B6CDA21F-E7AF-4C75-8395-33F58D5B0E45}"/>
          </ac:spMkLst>
        </pc:spChg>
        <pc:spChg chg="add del">
          <ac:chgData name="Rath, Punyaslok" userId="a7f0f906-11af-4fb1-8e0e-606dfb5b640b" providerId="ADAL" clId="{92E9162D-5390-46FE-AA8F-530C3F742E9B}" dt="2026-01-06T03:18:22.642" v="6274" actId="26606"/>
          <ac:spMkLst>
            <pc:docMk/>
            <pc:sldMk cId="1677435792" sldId="2134804785"/>
            <ac:spMk id="9" creationId="{7517A47C-B2E5-4B79-8061-D74B1311AF6E}"/>
          </ac:spMkLst>
        </pc:spChg>
        <pc:spChg chg="add del">
          <ac:chgData name="Rath, Punyaslok" userId="a7f0f906-11af-4fb1-8e0e-606dfb5b640b" providerId="ADAL" clId="{92E9162D-5390-46FE-AA8F-530C3F742E9B}" dt="2026-01-06T03:18:22.642" v="6274" actId="26606"/>
          <ac:spMkLst>
            <pc:docMk/>
            <pc:sldMk cId="1677435792" sldId="2134804785"/>
            <ac:spMk id="11" creationId="{C505E780-2083-4CB5-A42A-5E0E2908ECC3}"/>
          </ac:spMkLst>
        </pc:spChg>
        <pc:spChg chg="add del">
          <ac:chgData name="Rath, Punyaslok" userId="a7f0f906-11af-4fb1-8e0e-606dfb5b640b" providerId="ADAL" clId="{92E9162D-5390-46FE-AA8F-530C3F742E9B}" dt="2026-01-06T03:18:22.642" v="6274" actId="26606"/>
          <ac:spMkLst>
            <pc:docMk/>
            <pc:sldMk cId="1677435792" sldId="2134804785"/>
            <ac:spMk id="13" creationId="{D2C0AE1C-0118-41AE-8A10-7CDCBF10E96F}"/>
          </ac:spMkLst>
        </pc:spChg>
        <pc:spChg chg="add del">
          <ac:chgData name="Rath, Punyaslok" userId="a7f0f906-11af-4fb1-8e0e-606dfb5b640b" providerId="ADAL" clId="{92E9162D-5390-46FE-AA8F-530C3F742E9B}" dt="2026-01-06T03:18:22.642" v="6274" actId="26606"/>
          <ac:spMkLst>
            <pc:docMk/>
            <pc:sldMk cId="1677435792" sldId="2134804785"/>
            <ac:spMk id="15" creationId="{463EEC44-1BA3-44ED-81FC-A644B04B2A44}"/>
          </ac:spMkLst>
        </pc:spChg>
        <pc:spChg chg="add del">
          <ac:chgData name="Rath, Punyaslok" userId="a7f0f906-11af-4fb1-8e0e-606dfb5b640b" providerId="ADAL" clId="{92E9162D-5390-46FE-AA8F-530C3F742E9B}" dt="2026-01-06T03:18:23.564" v="6276" actId="26606"/>
          <ac:spMkLst>
            <pc:docMk/>
            <pc:sldMk cId="1677435792" sldId="2134804785"/>
            <ac:spMk id="17" creationId="{BACC6370-2D7E-4714-9D71-7542949D7D5D}"/>
          </ac:spMkLst>
        </pc:spChg>
        <pc:spChg chg="add del">
          <ac:chgData name="Rath, Punyaslok" userId="a7f0f906-11af-4fb1-8e0e-606dfb5b640b" providerId="ADAL" clId="{92E9162D-5390-46FE-AA8F-530C3F742E9B}" dt="2026-01-06T03:18:23.564" v="6276" actId="26606"/>
          <ac:spMkLst>
            <pc:docMk/>
            <pc:sldMk cId="1677435792" sldId="2134804785"/>
            <ac:spMk id="18" creationId="{F68B3F68-107C-434F-AA38-110D5EA91B85}"/>
          </ac:spMkLst>
        </pc:spChg>
        <pc:spChg chg="add del">
          <ac:chgData name="Rath, Punyaslok" userId="a7f0f906-11af-4fb1-8e0e-606dfb5b640b" providerId="ADAL" clId="{92E9162D-5390-46FE-AA8F-530C3F742E9B}" dt="2026-01-06T03:18:23.564" v="6276" actId="26606"/>
          <ac:spMkLst>
            <pc:docMk/>
            <pc:sldMk cId="1677435792" sldId="2134804785"/>
            <ac:spMk id="19" creationId="{AAD0DBB9-1A4B-4391-81D4-CB19F9AB918A}"/>
          </ac:spMkLst>
        </pc:spChg>
        <pc:spChg chg="add del">
          <ac:chgData name="Rath, Punyaslok" userId="a7f0f906-11af-4fb1-8e0e-606dfb5b640b" providerId="ADAL" clId="{92E9162D-5390-46FE-AA8F-530C3F742E9B}" dt="2026-01-06T03:18:23.564" v="6276" actId="26606"/>
          <ac:spMkLst>
            <pc:docMk/>
            <pc:sldMk cId="1677435792" sldId="2134804785"/>
            <ac:spMk id="20" creationId="{063BBA22-50EA-4C4D-BE05-F1CE4E63AA56}"/>
          </ac:spMkLst>
        </pc:spChg>
        <pc:spChg chg="add del">
          <ac:chgData name="Rath, Punyaslok" userId="a7f0f906-11af-4fb1-8e0e-606dfb5b640b" providerId="ADAL" clId="{92E9162D-5390-46FE-AA8F-530C3F742E9B}" dt="2026-01-06T03:18:25.435" v="6278" actId="26606"/>
          <ac:spMkLst>
            <pc:docMk/>
            <pc:sldMk cId="1677435792" sldId="2134804785"/>
            <ac:spMk id="23" creationId="{DCC231C8-C761-4B31-9B1C-C6D19248C6B3}"/>
          </ac:spMkLst>
        </pc:spChg>
        <pc:spChg chg="add del">
          <ac:chgData name="Rath, Punyaslok" userId="a7f0f906-11af-4fb1-8e0e-606dfb5b640b" providerId="ADAL" clId="{92E9162D-5390-46FE-AA8F-530C3F742E9B}" dt="2026-01-06T03:18:55.253" v="6290" actId="26606"/>
          <ac:spMkLst>
            <pc:docMk/>
            <pc:sldMk cId="1677435792" sldId="2134804785"/>
            <ac:spMk id="37" creationId="{D5B0017B-2ECA-49AF-B397-DC140825DF8D}"/>
          </ac:spMkLst>
        </pc:spChg>
        <pc:spChg chg="add mod">
          <ac:chgData name="Rath, Punyaslok" userId="a7f0f906-11af-4fb1-8e0e-606dfb5b640b" providerId="ADAL" clId="{92E9162D-5390-46FE-AA8F-530C3F742E9B}" dt="2026-01-06T03:18:55.253" v="6290" actId="26606"/>
          <ac:spMkLst>
            <pc:docMk/>
            <pc:sldMk cId="1677435792" sldId="2134804785"/>
            <ac:spMk id="38" creationId="{F60757A8-9A8A-4814-8CA6-AA96F8F36DF7}"/>
          </ac:spMkLst>
        </pc:spChg>
        <pc:spChg chg="add">
          <ac:chgData name="Rath, Punyaslok" userId="a7f0f906-11af-4fb1-8e0e-606dfb5b640b" providerId="ADAL" clId="{92E9162D-5390-46FE-AA8F-530C3F742E9B}" dt="2026-01-06T03:18:55.253" v="6290" actId="26606"/>
          <ac:spMkLst>
            <pc:docMk/>
            <pc:sldMk cId="1677435792" sldId="2134804785"/>
            <ac:spMk id="44" creationId="{DBF61EA3-B236-439E-9C0B-340980D56BEE}"/>
          </ac:spMkLst>
        </pc:spChg>
        <pc:spChg chg="add">
          <ac:chgData name="Rath, Punyaslok" userId="a7f0f906-11af-4fb1-8e0e-606dfb5b640b" providerId="ADAL" clId="{92E9162D-5390-46FE-AA8F-530C3F742E9B}" dt="2026-01-06T03:18:55.253" v="6290" actId="26606"/>
          <ac:spMkLst>
            <pc:docMk/>
            <pc:sldMk cId="1677435792" sldId="2134804785"/>
            <ac:spMk id="50" creationId="{E659831F-0D9A-4C63-9EBB-8435B85A440F}"/>
          </ac:spMkLst>
        </pc:spChg>
        <pc:grpChg chg="add del">
          <ac:chgData name="Rath, Punyaslok" userId="a7f0f906-11af-4fb1-8e0e-606dfb5b640b" providerId="ADAL" clId="{92E9162D-5390-46FE-AA8F-530C3F742E9B}" dt="2026-01-06T03:18:55.253" v="6290" actId="26606"/>
          <ac:grpSpMkLst>
            <pc:docMk/>
            <pc:sldMk cId="1677435792" sldId="2134804785"/>
            <ac:grpSpMk id="10" creationId="{AE1C45F0-260A-458C-96ED-C1F6D2151219}"/>
          </ac:grpSpMkLst>
        </pc:grpChg>
        <pc:grpChg chg="add">
          <ac:chgData name="Rath, Punyaslok" userId="a7f0f906-11af-4fb1-8e0e-606dfb5b640b" providerId="ADAL" clId="{92E9162D-5390-46FE-AA8F-530C3F742E9B}" dt="2026-01-06T03:18:55.253" v="6290" actId="26606"/>
          <ac:grpSpMkLst>
            <pc:docMk/>
            <pc:sldMk cId="1677435792" sldId="2134804785"/>
            <ac:grpSpMk id="46" creationId="{28FAF094-D087-493F-8DF9-A486C2D6BBAA}"/>
          </ac:grpSpMkLst>
        </pc:grpChg>
        <pc:graphicFrameChg chg="add del">
          <ac:chgData name="Rath, Punyaslok" userId="a7f0f906-11af-4fb1-8e0e-606dfb5b640b" providerId="ADAL" clId="{92E9162D-5390-46FE-AA8F-530C3F742E9B}" dt="2026-01-06T03:18:22.642" v="6274" actId="26606"/>
          <ac:graphicFrameMkLst>
            <pc:docMk/>
            <pc:sldMk cId="1677435792" sldId="2134804785"/>
            <ac:graphicFrameMk id="5" creationId="{1C885F00-B517-780D-A249-18A753177552}"/>
          </ac:graphicFrameMkLst>
        </pc:graphicFrameChg>
        <pc:graphicFrameChg chg="add del">
          <ac:chgData name="Rath, Punyaslok" userId="a7f0f906-11af-4fb1-8e0e-606dfb5b640b" providerId="ADAL" clId="{92E9162D-5390-46FE-AA8F-530C3F742E9B}" dt="2026-01-06T03:18:23.564" v="6276" actId="26606"/>
          <ac:graphicFrameMkLst>
            <pc:docMk/>
            <pc:sldMk cId="1677435792" sldId="2134804785"/>
            <ac:graphicFrameMk id="21" creationId="{84F4420F-2A5E-38D4-E262-6475E2654B9C}"/>
          </ac:graphicFrameMkLst>
        </pc:graphicFrameChg>
        <pc:graphicFrameChg chg="add del">
          <ac:chgData name="Rath, Punyaslok" userId="a7f0f906-11af-4fb1-8e0e-606dfb5b640b" providerId="ADAL" clId="{92E9162D-5390-46FE-AA8F-530C3F742E9B}" dt="2026-01-06T03:18:25.435" v="6278" actId="26606"/>
          <ac:graphicFrameMkLst>
            <pc:docMk/>
            <pc:sldMk cId="1677435792" sldId="2134804785"/>
            <ac:graphicFrameMk id="24" creationId="{60DB80F9-6488-CD54-F315-1F43A78AA035}"/>
          </ac:graphicFrameMkLst>
        </pc:graphicFrameChg>
        <pc:graphicFrameChg chg="add del">
          <ac:chgData name="Rath, Punyaslok" userId="a7f0f906-11af-4fb1-8e0e-606dfb5b640b" providerId="ADAL" clId="{92E9162D-5390-46FE-AA8F-530C3F742E9B}" dt="2026-01-06T03:18:26.131" v="6280" actId="26606"/>
          <ac:graphicFrameMkLst>
            <pc:docMk/>
            <pc:sldMk cId="1677435792" sldId="2134804785"/>
            <ac:graphicFrameMk id="26" creationId="{A63C34B8-385E-1603-C1EB-3BD9475B7968}"/>
          </ac:graphicFrameMkLst>
        </pc:graphicFrameChg>
        <pc:graphicFrameChg chg="add del">
          <ac:chgData name="Rath, Punyaslok" userId="a7f0f906-11af-4fb1-8e0e-606dfb5b640b" providerId="ADAL" clId="{92E9162D-5390-46FE-AA8F-530C3F742E9B}" dt="2026-01-06T03:18:26.913" v="6282" actId="26606"/>
          <ac:graphicFrameMkLst>
            <pc:docMk/>
            <pc:sldMk cId="1677435792" sldId="2134804785"/>
            <ac:graphicFrameMk id="29" creationId="{BAF811EE-A45A-F19F-D395-2D24BE1B0E89}"/>
          </ac:graphicFrameMkLst>
        </pc:graphicFrameChg>
        <pc:graphicFrameChg chg="add del">
          <ac:chgData name="Rath, Punyaslok" userId="a7f0f906-11af-4fb1-8e0e-606dfb5b640b" providerId="ADAL" clId="{92E9162D-5390-46FE-AA8F-530C3F742E9B}" dt="2026-01-06T03:18:28.618" v="6284" actId="26606"/>
          <ac:graphicFrameMkLst>
            <pc:docMk/>
            <pc:sldMk cId="1677435792" sldId="2134804785"/>
            <ac:graphicFrameMk id="31" creationId="{1447B09C-1AA9-B3A6-728A-BA1671476509}"/>
          </ac:graphicFrameMkLst>
        </pc:graphicFrameChg>
        <pc:graphicFrameChg chg="add del">
          <ac:chgData name="Rath, Punyaslok" userId="a7f0f906-11af-4fb1-8e0e-606dfb5b640b" providerId="ADAL" clId="{92E9162D-5390-46FE-AA8F-530C3F742E9B}" dt="2026-01-06T03:18:35.337" v="6286" actId="26606"/>
          <ac:graphicFrameMkLst>
            <pc:docMk/>
            <pc:sldMk cId="1677435792" sldId="2134804785"/>
            <ac:graphicFrameMk id="33" creationId="{668C5E3B-69E3-C238-FBC4-729134F95683}"/>
          </ac:graphicFrameMkLst>
        </pc:graphicFrameChg>
        <pc:picChg chg="add del">
          <ac:chgData name="Rath, Punyaslok" userId="a7f0f906-11af-4fb1-8e0e-606dfb5b640b" providerId="ADAL" clId="{92E9162D-5390-46FE-AA8F-530C3F742E9B}" dt="2026-01-06T03:18:26.131" v="6280" actId="26606"/>
          <ac:picMkLst>
            <pc:docMk/>
            <pc:sldMk cId="1677435792" sldId="2134804785"/>
            <ac:picMk id="6" creationId="{300485C7-BDB3-A866-2B35-039EBC72487A}"/>
          </ac:picMkLst>
        </pc:picChg>
        <pc:picChg chg="add del">
          <ac:chgData name="Rath, Punyaslok" userId="a7f0f906-11af-4fb1-8e0e-606dfb5b640b" providerId="ADAL" clId="{92E9162D-5390-46FE-AA8F-530C3F742E9B}" dt="2026-01-06T03:18:26.913" v="6282" actId="26606"/>
          <ac:picMkLst>
            <pc:docMk/>
            <pc:sldMk cId="1677435792" sldId="2134804785"/>
            <ac:picMk id="28" creationId="{D81A1B7F-DDCB-A791-36AE-37FD8B31A5E1}"/>
          </ac:picMkLst>
        </pc:picChg>
        <pc:cxnChg chg="add del">
          <ac:chgData name="Rath, Punyaslok" userId="a7f0f906-11af-4fb1-8e0e-606dfb5b640b" providerId="ADAL" clId="{92E9162D-5390-46FE-AA8F-530C3F742E9B}" dt="2026-01-06T03:18:55.253" v="6290" actId="26606"/>
          <ac:cxnSpMkLst>
            <pc:docMk/>
            <pc:sldMk cId="1677435792" sldId="2134804785"/>
            <ac:cxnSpMk id="39" creationId="{6CF1BAF6-AD41-4082-B212-8A1F9A2E8779}"/>
          </ac:cxnSpMkLst>
        </pc:cxnChg>
      </pc:sldChg>
      <pc:sldChg chg="addSp delSp modSp add mod setBg">
        <pc:chgData name="Rath, Punyaslok" userId="a7f0f906-11af-4fb1-8e0e-606dfb5b640b" providerId="ADAL" clId="{92E9162D-5390-46FE-AA8F-530C3F742E9B}" dt="2026-01-06T03:27:42.076" v="6372" actId="20577"/>
        <pc:sldMkLst>
          <pc:docMk/>
          <pc:sldMk cId="2359531047" sldId="2134804786"/>
        </pc:sldMkLst>
        <pc:spChg chg="mod">
          <ac:chgData name="Rath, Punyaslok" userId="a7f0f906-11af-4fb1-8e0e-606dfb5b640b" providerId="ADAL" clId="{92E9162D-5390-46FE-AA8F-530C3F742E9B}" dt="2026-01-06T03:19:24.764" v="6291" actId="26606"/>
          <ac:spMkLst>
            <pc:docMk/>
            <pc:sldMk cId="2359531047" sldId="2134804786"/>
            <ac:spMk id="2" creationId="{528C24DA-8CA7-EAE0-7E9A-6EBF9A36EBFC}"/>
          </ac:spMkLst>
        </pc:spChg>
        <pc:spChg chg="del mod">
          <ac:chgData name="Rath, Punyaslok" userId="a7f0f906-11af-4fb1-8e0e-606dfb5b640b" providerId="ADAL" clId="{92E9162D-5390-46FE-AA8F-530C3F742E9B}" dt="2026-01-06T03:18:09.734" v="6272" actId="26606"/>
          <ac:spMkLst>
            <pc:docMk/>
            <pc:sldMk cId="2359531047" sldId="2134804786"/>
            <ac:spMk id="3" creationId="{8DFCE253-4594-B1E9-D10F-5F78D12BFAAC}"/>
          </ac:spMkLst>
        </pc:spChg>
        <pc:spChg chg="add mod">
          <ac:chgData name="Rath, Punyaslok" userId="a7f0f906-11af-4fb1-8e0e-606dfb5b640b" providerId="ADAL" clId="{92E9162D-5390-46FE-AA8F-530C3F742E9B}" dt="2026-01-06T03:26:51.397" v="6329" actId="14100"/>
          <ac:spMkLst>
            <pc:docMk/>
            <pc:sldMk cId="2359531047" sldId="2134804786"/>
            <ac:spMk id="4" creationId="{C1C8D855-574F-E045-9137-C759F2505FA5}"/>
          </ac:spMkLst>
        </pc:spChg>
        <pc:spChg chg="add del mod">
          <ac:chgData name="Rath, Punyaslok" userId="a7f0f906-11af-4fb1-8e0e-606dfb5b640b" providerId="ADAL" clId="{92E9162D-5390-46FE-AA8F-530C3F742E9B}" dt="2026-01-06T03:20:22.205" v="6309" actId="478"/>
          <ac:spMkLst>
            <pc:docMk/>
            <pc:sldMk cId="2359531047" sldId="2134804786"/>
            <ac:spMk id="7" creationId="{8C15415F-3A6E-B57B-FAB1-07DB41CBF155}"/>
          </ac:spMkLst>
        </pc:spChg>
        <pc:spChg chg="add del">
          <ac:chgData name="Rath, Punyaslok" userId="a7f0f906-11af-4fb1-8e0e-606dfb5b640b" providerId="ADAL" clId="{92E9162D-5390-46FE-AA8F-530C3F742E9B}" dt="2026-01-06T03:19:24.764" v="6291" actId="26606"/>
          <ac:spMkLst>
            <pc:docMk/>
            <pc:sldMk cId="2359531047" sldId="2134804786"/>
            <ac:spMk id="9" creationId="{7517A47C-B2E5-4B79-8061-D74B1311AF6E}"/>
          </ac:spMkLst>
        </pc:spChg>
        <pc:spChg chg="add del">
          <ac:chgData name="Rath, Punyaslok" userId="a7f0f906-11af-4fb1-8e0e-606dfb5b640b" providerId="ADAL" clId="{92E9162D-5390-46FE-AA8F-530C3F742E9B}" dt="2026-01-06T03:19:24.764" v="6291" actId="26606"/>
          <ac:spMkLst>
            <pc:docMk/>
            <pc:sldMk cId="2359531047" sldId="2134804786"/>
            <ac:spMk id="11" creationId="{C505E780-2083-4CB5-A42A-5E0E2908ECC3}"/>
          </ac:spMkLst>
        </pc:spChg>
        <pc:spChg chg="add del">
          <ac:chgData name="Rath, Punyaslok" userId="a7f0f906-11af-4fb1-8e0e-606dfb5b640b" providerId="ADAL" clId="{92E9162D-5390-46FE-AA8F-530C3F742E9B}" dt="2026-01-06T03:19:24.764" v="6291" actId="26606"/>
          <ac:spMkLst>
            <pc:docMk/>
            <pc:sldMk cId="2359531047" sldId="2134804786"/>
            <ac:spMk id="13" creationId="{D2C0AE1C-0118-41AE-8A10-7CDCBF10E96F}"/>
          </ac:spMkLst>
        </pc:spChg>
        <pc:spChg chg="add mod">
          <ac:chgData name="Rath, Punyaslok" userId="a7f0f906-11af-4fb1-8e0e-606dfb5b640b" providerId="ADAL" clId="{92E9162D-5390-46FE-AA8F-530C3F742E9B}" dt="2026-01-06T03:27:42.076" v="6372" actId="20577"/>
          <ac:spMkLst>
            <pc:docMk/>
            <pc:sldMk cId="2359531047" sldId="2134804786"/>
            <ac:spMk id="14" creationId="{88B622E5-B731-BB97-8E93-E6B48CB96C3A}"/>
          </ac:spMkLst>
        </pc:spChg>
        <pc:spChg chg="add del">
          <ac:chgData name="Rath, Punyaslok" userId="a7f0f906-11af-4fb1-8e0e-606dfb5b640b" providerId="ADAL" clId="{92E9162D-5390-46FE-AA8F-530C3F742E9B}" dt="2026-01-06T03:19:24.764" v="6291" actId="26606"/>
          <ac:spMkLst>
            <pc:docMk/>
            <pc:sldMk cId="2359531047" sldId="2134804786"/>
            <ac:spMk id="15" creationId="{463EEC44-1BA3-44ED-81FC-A644B04B2A44}"/>
          </ac:spMkLst>
        </pc:spChg>
        <pc:spChg chg="add">
          <ac:chgData name="Rath, Punyaslok" userId="a7f0f906-11af-4fb1-8e0e-606dfb5b640b" providerId="ADAL" clId="{92E9162D-5390-46FE-AA8F-530C3F742E9B}" dt="2026-01-06T03:19:24.764" v="6291" actId="26606"/>
          <ac:spMkLst>
            <pc:docMk/>
            <pc:sldMk cId="2359531047" sldId="2134804786"/>
            <ac:spMk id="20" creationId="{058A14AF-9FB5-4CC7-BA35-E8E85D3EDF0E}"/>
          </ac:spMkLst>
        </pc:spChg>
        <pc:spChg chg="add">
          <ac:chgData name="Rath, Punyaslok" userId="a7f0f906-11af-4fb1-8e0e-606dfb5b640b" providerId="ADAL" clId="{92E9162D-5390-46FE-AA8F-530C3F742E9B}" dt="2026-01-06T03:19:24.764" v="6291" actId="26606"/>
          <ac:spMkLst>
            <pc:docMk/>
            <pc:sldMk cId="2359531047" sldId="2134804786"/>
            <ac:spMk id="22" creationId="{3A9A4357-BD1D-4622-A4FE-766E6AB8DE84}"/>
          </ac:spMkLst>
        </pc:spChg>
        <pc:spChg chg="add">
          <ac:chgData name="Rath, Punyaslok" userId="a7f0f906-11af-4fb1-8e0e-606dfb5b640b" providerId="ADAL" clId="{92E9162D-5390-46FE-AA8F-530C3F742E9B}" dt="2026-01-06T03:19:24.764" v="6291" actId="26606"/>
          <ac:spMkLst>
            <pc:docMk/>
            <pc:sldMk cId="2359531047" sldId="2134804786"/>
            <ac:spMk id="24" creationId="{E659831F-0D9A-4C63-9EBB-8435B85A440F}"/>
          </ac:spMkLst>
        </pc:spChg>
        <pc:spChg chg="add">
          <ac:chgData name="Rath, Punyaslok" userId="a7f0f906-11af-4fb1-8e0e-606dfb5b640b" providerId="ADAL" clId="{92E9162D-5390-46FE-AA8F-530C3F742E9B}" dt="2026-01-06T03:19:24.764" v="6291" actId="26606"/>
          <ac:spMkLst>
            <pc:docMk/>
            <pc:sldMk cId="2359531047" sldId="2134804786"/>
            <ac:spMk id="26" creationId="{E6995CE5-F890-4ABA-82A2-26507CE8D2A3}"/>
          </ac:spMkLst>
        </pc:spChg>
        <pc:graphicFrameChg chg="add del mod modGraphic">
          <ac:chgData name="Rath, Punyaslok" userId="a7f0f906-11af-4fb1-8e0e-606dfb5b640b" providerId="ADAL" clId="{92E9162D-5390-46FE-AA8F-530C3F742E9B}" dt="2026-01-06T03:20:17.199" v="6308" actId="478"/>
          <ac:graphicFrameMkLst>
            <pc:docMk/>
            <pc:sldMk cId="2359531047" sldId="2134804786"/>
            <ac:graphicFrameMk id="5" creationId="{B9491368-3EE0-B06B-B761-D84F2FBCE0AF}"/>
          </ac:graphicFrameMkLst>
        </pc:graphicFrameChg>
        <pc:graphicFrameChg chg="add del mod">
          <ac:chgData name="Rath, Punyaslok" userId="a7f0f906-11af-4fb1-8e0e-606dfb5b640b" providerId="ADAL" clId="{92E9162D-5390-46FE-AA8F-530C3F742E9B}" dt="2026-01-06T03:26:17.866" v="6317"/>
          <ac:graphicFrameMkLst>
            <pc:docMk/>
            <pc:sldMk cId="2359531047" sldId="2134804786"/>
            <ac:graphicFrameMk id="8" creationId="{37F29888-BCE1-A4B1-6207-254C7EC92192}"/>
          </ac:graphicFrameMkLst>
        </pc:graphicFrameChg>
        <pc:picChg chg="add mod">
          <ac:chgData name="Rath, Punyaslok" userId="a7f0f906-11af-4fb1-8e0e-606dfb5b640b" providerId="ADAL" clId="{92E9162D-5390-46FE-AA8F-530C3F742E9B}" dt="2026-01-06T03:26:57.850" v="6332" actId="1076"/>
          <ac:picMkLst>
            <pc:docMk/>
            <pc:sldMk cId="2359531047" sldId="2134804786"/>
            <ac:picMk id="12" creationId="{81631676-2744-8233-656D-BE9741A00E28}"/>
          </ac:picMkLst>
        </pc:picChg>
      </pc:sldChg>
      <pc:sldChg chg="addSp delSp modSp new mod setBg">
        <pc:chgData name="Rath, Punyaslok" userId="a7f0f906-11af-4fb1-8e0e-606dfb5b640b" providerId="ADAL" clId="{92E9162D-5390-46FE-AA8F-530C3F742E9B}" dt="2026-01-06T03:28:20.284" v="6379" actId="20577"/>
        <pc:sldMkLst>
          <pc:docMk/>
          <pc:sldMk cId="4153727388" sldId="2134804787"/>
        </pc:sldMkLst>
        <pc:spChg chg="mod">
          <ac:chgData name="Rath, Punyaslok" userId="a7f0f906-11af-4fb1-8e0e-606dfb5b640b" providerId="ADAL" clId="{92E9162D-5390-46FE-AA8F-530C3F742E9B}" dt="2026-01-06T03:28:14.874" v="6374" actId="26606"/>
          <ac:spMkLst>
            <pc:docMk/>
            <pc:sldMk cId="4153727388" sldId="2134804787"/>
            <ac:spMk id="2" creationId="{8A6F0CD5-8945-E245-6707-9E98F1A48DCE}"/>
          </ac:spMkLst>
        </pc:spChg>
        <pc:spChg chg="add del mod">
          <ac:chgData name="Rath, Punyaslok" userId="a7f0f906-11af-4fb1-8e0e-606dfb5b640b" providerId="ADAL" clId="{92E9162D-5390-46FE-AA8F-530C3F742E9B}" dt="2026-01-06T03:28:20.284" v="6379" actId="20577"/>
          <ac:spMkLst>
            <pc:docMk/>
            <pc:sldMk cId="4153727388" sldId="2134804787"/>
            <ac:spMk id="3" creationId="{84EB50C8-0FF8-D78F-7B2C-9247AC089B89}"/>
          </ac:spMkLst>
        </pc:spChg>
        <pc:spChg chg="add">
          <ac:chgData name="Rath, Punyaslok" userId="a7f0f906-11af-4fb1-8e0e-606dfb5b640b" providerId="ADAL" clId="{92E9162D-5390-46FE-AA8F-530C3F742E9B}" dt="2026-01-06T03:28:14.874" v="6374" actId="26606"/>
          <ac:spMkLst>
            <pc:docMk/>
            <pc:sldMk cId="4153727388" sldId="2134804787"/>
            <ac:spMk id="8" creationId="{DBF61EA3-B236-439E-9C0B-340980D56BEE}"/>
          </ac:spMkLst>
        </pc:spChg>
        <pc:spChg chg="add">
          <ac:chgData name="Rath, Punyaslok" userId="a7f0f906-11af-4fb1-8e0e-606dfb5b640b" providerId="ADAL" clId="{92E9162D-5390-46FE-AA8F-530C3F742E9B}" dt="2026-01-06T03:28:14.874" v="6374" actId="26606"/>
          <ac:spMkLst>
            <pc:docMk/>
            <pc:sldMk cId="4153727388" sldId="2134804787"/>
            <ac:spMk id="14" creationId="{E659831F-0D9A-4C63-9EBB-8435B85A440F}"/>
          </ac:spMkLst>
        </pc:spChg>
        <pc:grpChg chg="add">
          <ac:chgData name="Rath, Punyaslok" userId="a7f0f906-11af-4fb1-8e0e-606dfb5b640b" providerId="ADAL" clId="{92E9162D-5390-46FE-AA8F-530C3F742E9B}" dt="2026-01-06T03:28:14.874" v="6374" actId="26606"/>
          <ac:grpSpMkLst>
            <pc:docMk/>
            <pc:sldMk cId="4153727388" sldId="2134804787"/>
            <ac:grpSpMk id="10" creationId="{28FAF094-D087-493F-8DF9-A486C2D6BBAA}"/>
          </ac:grpSpMkLst>
        </pc:grpChg>
        <pc:graphicFrameChg chg="add del">
          <ac:chgData name="Rath, Punyaslok" userId="a7f0f906-11af-4fb1-8e0e-606dfb5b640b" providerId="ADAL" clId="{92E9162D-5390-46FE-AA8F-530C3F742E9B}" dt="2026-01-06T03:16:24.206" v="6265" actId="26606"/>
          <ac:graphicFrameMkLst>
            <pc:docMk/>
            <pc:sldMk cId="4153727388" sldId="2134804787"/>
            <ac:graphicFrameMk id="5" creationId="{B89A3195-0B77-A910-3E17-BE3BD78A53F3}"/>
          </ac:graphicFrameMkLst>
        </pc:graphicFrameChg>
      </pc:sldChg>
      <pc:sldChg chg="addSp delSp modSp new del mod setBg">
        <pc:chgData name="Rath, Punyaslok" userId="a7f0f906-11af-4fb1-8e0e-606dfb5b640b" providerId="ADAL" clId="{92E9162D-5390-46FE-AA8F-530C3F742E9B}" dt="2026-01-06T03:16:01.432" v="6263" actId="47"/>
        <pc:sldMkLst>
          <pc:docMk/>
          <pc:sldMk cId="2002306259" sldId="2134804788"/>
        </pc:sldMkLst>
        <pc:spChg chg="add del">
          <ac:chgData name="Rath, Punyaslok" userId="a7f0f906-11af-4fb1-8e0e-606dfb5b640b" providerId="ADAL" clId="{92E9162D-5390-46FE-AA8F-530C3F742E9B}" dt="2026-01-06T03:12:07.143" v="6242" actId="26606"/>
          <ac:spMkLst>
            <pc:docMk/>
            <pc:sldMk cId="2002306259" sldId="2134804788"/>
            <ac:spMk id="6" creationId="{42A4FC2C-047E-45A5-965D-8E1E3BF09BC6}"/>
          </ac:spMkLst>
        </pc:spChg>
        <pc:spChg chg="add">
          <ac:chgData name="Rath, Punyaslok" userId="a7f0f906-11af-4fb1-8e0e-606dfb5b640b" providerId="ADAL" clId="{92E9162D-5390-46FE-AA8F-530C3F742E9B}" dt="2026-01-06T03:12:12.856" v="6243" actId="26606"/>
          <ac:spMkLst>
            <pc:docMk/>
            <pc:sldMk cId="2002306259" sldId="2134804788"/>
            <ac:spMk id="7" creationId="{16B067B1-F4E5-4FDF-813D-C9E872E80075}"/>
          </ac:spMkLst>
        </pc:spChg>
        <pc:spChg chg="add del">
          <ac:chgData name="Rath, Punyaslok" userId="a7f0f906-11af-4fb1-8e0e-606dfb5b640b" providerId="ADAL" clId="{92E9162D-5390-46FE-AA8F-530C3F742E9B}" dt="2026-01-06T03:11:35.880" v="6234" actId="26606"/>
          <ac:spMkLst>
            <pc:docMk/>
            <pc:sldMk cId="2002306259" sldId="2134804788"/>
            <ac:spMk id="9" creationId="{42A4FC2C-047E-45A5-965D-8E1E3BF09BC6}"/>
          </ac:spMkLst>
        </pc:spChg>
        <pc:spChg chg="add del">
          <ac:chgData name="Rath, Punyaslok" userId="a7f0f906-11af-4fb1-8e0e-606dfb5b640b" providerId="ADAL" clId="{92E9162D-5390-46FE-AA8F-530C3F742E9B}" dt="2026-01-06T03:11:44.332" v="6236" actId="26606"/>
          <ac:spMkLst>
            <pc:docMk/>
            <pc:sldMk cId="2002306259" sldId="2134804788"/>
            <ac:spMk id="11" creationId="{E2384209-CB15-4CDF-9D31-C44FD9A3F20D}"/>
          </ac:spMkLst>
        </pc:spChg>
        <pc:spChg chg="add del">
          <ac:chgData name="Rath, Punyaslok" userId="a7f0f906-11af-4fb1-8e0e-606dfb5b640b" providerId="ADAL" clId="{92E9162D-5390-46FE-AA8F-530C3F742E9B}" dt="2026-01-06T03:11:44.332" v="6236" actId="26606"/>
          <ac:spMkLst>
            <pc:docMk/>
            <pc:sldMk cId="2002306259" sldId="2134804788"/>
            <ac:spMk id="12" creationId="{AB8C311F-7253-4AED-9701-7FC0708C41C7}"/>
          </ac:spMkLst>
        </pc:spChg>
        <pc:spChg chg="add del">
          <ac:chgData name="Rath, Punyaslok" userId="a7f0f906-11af-4fb1-8e0e-606dfb5b640b" providerId="ADAL" clId="{92E9162D-5390-46FE-AA8F-530C3F742E9B}" dt="2026-01-06T03:11:44.332" v="6236" actId="26606"/>
          <ac:spMkLst>
            <pc:docMk/>
            <pc:sldMk cId="2002306259" sldId="2134804788"/>
            <ac:spMk id="13" creationId="{2633B3B5-CC90-43F0-8714-D31D1F3F0209}"/>
          </ac:spMkLst>
        </pc:spChg>
        <pc:spChg chg="add del">
          <ac:chgData name="Rath, Punyaslok" userId="a7f0f906-11af-4fb1-8e0e-606dfb5b640b" providerId="ADAL" clId="{92E9162D-5390-46FE-AA8F-530C3F742E9B}" dt="2026-01-06T03:11:44.332" v="6236" actId="26606"/>
          <ac:spMkLst>
            <pc:docMk/>
            <pc:sldMk cId="2002306259" sldId="2134804788"/>
            <ac:spMk id="15" creationId="{A8D57A06-A426-446D-B02C-A2DC6B62E45E}"/>
          </ac:spMkLst>
        </pc:spChg>
        <pc:graphicFrameChg chg="add del mod">
          <ac:chgData name="Rath, Punyaslok" userId="a7f0f906-11af-4fb1-8e0e-606dfb5b640b" providerId="ADAL" clId="{92E9162D-5390-46FE-AA8F-530C3F742E9B}" dt="2026-01-06T03:10:37.070" v="6217"/>
          <ac:graphicFrameMkLst>
            <pc:docMk/>
            <pc:sldMk cId="2002306259" sldId="2134804788"/>
            <ac:graphicFrameMk id="2" creationId="{D64F2779-1F18-0E70-6DFB-1DB28E314280}"/>
          </ac:graphicFrameMkLst>
        </pc:graphicFrameChg>
        <pc:picChg chg="add mod modCrop">
          <ac:chgData name="Rath, Punyaslok" userId="a7f0f906-11af-4fb1-8e0e-606dfb5b640b" providerId="ADAL" clId="{92E9162D-5390-46FE-AA8F-530C3F742E9B}" dt="2026-01-06T03:12:27.972" v="6245" actId="14100"/>
          <ac:picMkLst>
            <pc:docMk/>
            <pc:sldMk cId="2002306259" sldId="2134804788"/>
            <ac:picMk id="4" creationId="{164E8368-AAF8-0AF9-926A-983175579471}"/>
          </ac:picMkLst>
        </pc:picChg>
        <pc:picChg chg="add del mod">
          <ac:chgData name="Rath, Punyaslok" userId="a7f0f906-11af-4fb1-8e0e-606dfb5b640b" providerId="ADAL" clId="{92E9162D-5390-46FE-AA8F-530C3F742E9B}" dt="2026-01-06T03:11:14.499" v="6220" actId="478"/>
          <ac:picMkLst>
            <pc:docMk/>
            <pc:sldMk cId="2002306259" sldId="2134804788"/>
            <ac:picMk id="1026" creationId="{20F19767-409E-F638-F324-A0E82A435886}"/>
          </ac:picMkLst>
        </pc:picChg>
      </pc:sldChg>
      <pc:sldChg chg="addSp delSp modSp new mod setBg">
        <pc:chgData name="Rath, Punyaslok" userId="a7f0f906-11af-4fb1-8e0e-606dfb5b640b" providerId="ADAL" clId="{92E9162D-5390-46FE-AA8F-530C3F742E9B}" dt="2026-01-06T03:15:55.984" v="6262" actId="26606"/>
        <pc:sldMkLst>
          <pc:docMk/>
          <pc:sldMk cId="4050700950" sldId="2134804789"/>
        </pc:sldMkLst>
        <pc:spChg chg="add del">
          <ac:chgData name="Rath, Punyaslok" userId="a7f0f906-11af-4fb1-8e0e-606dfb5b640b" providerId="ADAL" clId="{92E9162D-5390-46FE-AA8F-530C3F742E9B}" dt="2026-01-06T03:15:55.984" v="6262" actId="26606"/>
          <ac:spMkLst>
            <pc:docMk/>
            <pc:sldMk cId="4050700950" sldId="2134804789"/>
            <ac:spMk id="5" creationId="{42A4FC2C-047E-45A5-965D-8E1E3BF09BC6}"/>
          </ac:spMkLst>
        </pc:spChg>
        <pc:spChg chg="add del">
          <ac:chgData name="Rath, Punyaslok" userId="a7f0f906-11af-4fb1-8e0e-606dfb5b640b" providerId="ADAL" clId="{92E9162D-5390-46FE-AA8F-530C3F742E9B}" dt="2026-01-06T03:15:05.547" v="6251" actId="26606"/>
          <ac:spMkLst>
            <pc:docMk/>
            <pc:sldMk cId="4050700950" sldId="2134804789"/>
            <ac:spMk id="8" creationId="{42A4FC2C-047E-45A5-965D-8E1E3BF09BC6}"/>
          </ac:spMkLst>
        </pc:spChg>
        <pc:spChg chg="add del">
          <ac:chgData name="Rath, Punyaslok" userId="a7f0f906-11af-4fb1-8e0e-606dfb5b640b" providerId="ADAL" clId="{92E9162D-5390-46FE-AA8F-530C3F742E9B}" dt="2026-01-06T03:15:52.486" v="6259" actId="26606"/>
          <ac:spMkLst>
            <pc:docMk/>
            <pc:sldMk cId="4050700950" sldId="2134804789"/>
            <ac:spMk id="10" creationId="{01D0AF59-99C3-4251-AB9A-C966C6AD4400}"/>
          </ac:spMkLst>
        </pc:spChg>
        <pc:spChg chg="add del">
          <ac:chgData name="Rath, Punyaslok" userId="a7f0f906-11af-4fb1-8e0e-606dfb5b640b" providerId="ADAL" clId="{92E9162D-5390-46FE-AA8F-530C3F742E9B}" dt="2026-01-06T03:15:52.486" v="6259" actId="26606"/>
          <ac:spMkLst>
            <pc:docMk/>
            <pc:sldMk cId="4050700950" sldId="2134804789"/>
            <ac:spMk id="12" creationId="{1855405F-37A2-4869-9154-F8BE3BECE6C3}"/>
          </ac:spMkLst>
        </pc:spChg>
        <pc:spChg chg="add del">
          <ac:chgData name="Rath, Punyaslok" userId="a7f0f906-11af-4fb1-8e0e-606dfb5b640b" providerId="ADAL" clId="{92E9162D-5390-46FE-AA8F-530C3F742E9B}" dt="2026-01-06T03:15:55.984" v="6261" actId="26606"/>
          <ac:spMkLst>
            <pc:docMk/>
            <pc:sldMk cId="4050700950" sldId="2134804789"/>
            <ac:spMk id="17" creationId="{8B089790-F4B6-46A7-BB28-7B74A9A9EFDC}"/>
          </ac:spMkLst>
        </pc:spChg>
        <pc:spChg chg="add">
          <ac:chgData name="Rath, Punyaslok" userId="a7f0f906-11af-4fb1-8e0e-606dfb5b640b" providerId="ADAL" clId="{92E9162D-5390-46FE-AA8F-530C3F742E9B}" dt="2026-01-06T03:15:55.984" v="6262" actId="26606"/>
          <ac:spMkLst>
            <pc:docMk/>
            <pc:sldMk cId="4050700950" sldId="2134804789"/>
            <ac:spMk id="20" creationId="{01D0AF59-99C3-4251-AB9A-C966C6AD4400}"/>
          </ac:spMkLst>
        </pc:spChg>
        <pc:spChg chg="add">
          <ac:chgData name="Rath, Punyaslok" userId="a7f0f906-11af-4fb1-8e0e-606dfb5b640b" providerId="ADAL" clId="{92E9162D-5390-46FE-AA8F-530C3F742E9B}" dt="2026-01-06T03:15:55.984" v="6262" actId="26606"/>
          <ac:spMkLst>
            <pc:docMk/>
            <pc:sldMk cId="4050700950" sldId="2134804789"/>
            <ac:spMk id="21" creationId="{1855405F-37A2-4869-9154-F8BE3BECE6C3}"/>
          </ac:spMkLst>
        </pc:spChg>
        <pc:grpChg chg="add del">
          <ac:chgData name="Rath, Punyaslok" userId="a7f0f906-11af-4fb1-8e0e-606dfb5b640b" providerId="ADAL" clId="{92E9162D-5390-46FE-AA8F-530C3F742E9B}" dt="2026-01-06T03:15:55.984" v="6261" actId="26606"/>
          <ac:grpSpMkLst>
            <pc:docMk/>
            <pc:sldMk cId="4050700950" sldId="2134804789"/>
            <ac:grpSpMk id="18" creationId="{9DE3F54D-33BC-4382-A2AB-5E002F0F1166}"/>
          </ac:grpSpMkLst>
        </pc:grpChg>
        <pc:picChg chg="add mod modCrop">
          <ac:chgData name="Rath, Punyaslok" userId="a7f0f906-11af-4fb1-8e0e-606dfb5b640b" providerId="ADAL" clId="{92E9162D-5390-46FE-AA8F-530C3F742E9B}" dt="2026-01-06T03:15:55.984" v="6262" actId="26606"/>
          <ac:picMkLst>
            <pc:docMk/>
            <pc:sldMk cId="4050700950" sldId="2134804789"/>
            <ac:picMk id="3" creationId="{EB20BD4C-BC21-A590-6849-A5F11950EEAE}"/>
          </ac:picMkLst>
        </pc:picChg>
      </pc:sldChg>
      <pc:sldMasterChg chg="delSldLayout">
        <pc:chgData name="Rath, Punyaslok" userId="a7f0f906-11af-4fb1-8e0e-606dfb5b640b" providerId="ADAL" clId="{92E9162D-5390-46FE-AA8F-530C3F742E9B}" dt="2026-01-06T02:48:35.371" v="5654" actId="47"/>
        <pc:sldMasterMkLst>
          <pc:docMk/>
          <pc:sldMasterMk cId="1246933147" sldId="2147483648"/>
        </pc:sldMasterMkLst>
        <pc:sldLayoutChg chg="del">
          <pc:chgData name="Rath, Punyaslok" userId="a7f0f906-11af-4fb1-8e0e-606dfb5b640b" providerId="ADAL" clId="{92E9162D-5390-46FE-AA8F-530C3F742E9B}" dt="2026-01-06T02:48:35.371" v="5654" actId="47"/>
          <pc:sldLayoutMkLst>
            <pc:docMk/>
            <pc:sldMasterMk cId="1246933147" sldId="2147483648"/>
            <pc:sldLayoutMk cId="899699017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B4483-44F4-4719-9681-8A69F8A0EC5E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BDB3F-7101-4CB9-A147-7C7052366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3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75B61-5A11-CA4F-9436-B8907D1014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8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75B61-5A11-CA4F-9436-B8907D1014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8F9B-88AD-8703-1C07-73515DC24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40087-7FC4-F4E6-D293-2073BFFCE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7556C-93DF-5CAF-F4A8-3B04743F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9010-88FF-4A2C-84B7-E8BAA1A0E548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94A81-92DC-21B2-E51E-082965B8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870D8-457F-A349-1B82-0011E0D7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7891-F565-458B-9137-3B43003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5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3832C-EE9E-7278-0BED-28F5FD2C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829D0-D2C6-3415-0E1B-A0C49E4D1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2E88C-C0A2-692A-5C81-771C0ED98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9010-88FF-4A2C-84B7-E8BAA1A0E548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95DF1-A32A-1797-10EE-63462456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8F229-3B23-3429-3C98-874E4E8B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7891-F565-458B-9137-3B43003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4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5DF013-BC66-A888-F518-0E99FEC3B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23B35-E378-D5D1-04D5-BEA30C95C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096D6-E56F-17EE-F9F7-73752C67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9010-88FF-4A2C-84B7-E8BAA1A0E548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996FD-9E78-3403-E39B-3E18F60F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929F3-6D0C-DF98-CA59-8B3E13DE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7891-F565-458B-9137-3B43003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67642-7E85-5BDB-12A1-B423F7BB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3BC80-1613-87DB-7CD2-47D35D5B9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1BA70-10AB-4BBD-3B29-99A0DCEE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9010-88FF-4A2C-84B7-E8BAA1A0E548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4BC67-57E5-A0E4-4A3A-3A8E302C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8A054-CC1C-63C4-650C-3A6E95BE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7891-F565-458B-9137-3B43003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7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AF38-8B7F-C971-4F67-AD4ECC54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4EDCC-7314-C661-7571-2AC8C8B4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67164-3455-5FDF-8788-7E1C82BA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9010-88FF-4A2C-84B7-E8BAA1A0E548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F3997-B740-AFC7-D7AE-8B355A86F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61EB8-65BA-70C2-5AFC-CF355A58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7891-F565-458B-9137-3B43003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4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2555-C483-7CEB-849D-B9969386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632DB-2A4B-58FF-C213-E96F17867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21F5B-BF74-2AEB-08B2-DC8FDD5FC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79A8F-B18B-247D-1C36-0FB6E629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9010-88FF-4A2C-84B7-E8BAA1A0E548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56901-1B68-564F-EE5D-2B40875E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961BB-5B7E-F771-04E0-15825CC9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7891-F565-458B-9137-3B43003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C8C7-2A9F-783C-4658-7107EF47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6ACEC-1B06-F0BB-12E8-31E5D3730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E0351-6C2D-C1F2-E7A5-2A891B8A9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7EA05-C5E3-D1ED-5F88-99587DA80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7FF480-D655-8F17-A75F-677DD1270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3BAE55-3045-592A-ABBA-9319BA67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9010-88FF-4A2C-84B7-E8BAA1A0E548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349A46-FA5C-D031-DAB8-B187FC75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850633-9F20-B55E-D7F4-455D78C0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7891-F565-458B-9137-3B43003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7B2F-450C-1B07-DAD3-33AA0B3F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32A330-D4AF-52E4-1C7B-67680BA37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9010-88FF-4A2C-84B7-E8BAA1A0E548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F9F61-781F-04CB-A424-85D7F269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F1A49-3E11-9CEC-0F03-BC344ADE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7891-F565-458B-9137-3B43003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1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2E63D-98BF-305E-D072-00150AB0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9010-88FF-4A2C-84B7-E8BAA1A0E548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8DD3E-FBA1-AAE3-09D6-F20D89C3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5AE3E-26C3-C079-30DB-71B15C6B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7891-F565-458B-9137-3B43003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6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E591-2955-B74B-638C-286A03D2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ABD92-B807-8D7E-4DB7-B3A26288D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F4571-94E2-D020-8498-1225A569C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E60F1-B1AA-832E-1374-5D9B3EC1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9010-88FF-4A2C-84B7-E8BAA1A0E548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B9336-CAF0-C263-9DB2-961A8E6E7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1E34-B9F0-ADF8-ED71-6BCB2EED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7891-F565-458B-9137-3B43003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DFBD-19A1-4A83-8340-4DAEC2A4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B9031-FA40-2D63-E3BB-BF66AE6C7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AC22A-9E0A-DDF2-B222-7BC533052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B61D3-7A2D-A404-5C8D-8DBB7B5E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9010-88FF-4A2C-84B7-E8BAA1A0E548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644F3-A75A-05DE-FC9F-14C2A1F6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E3B5F-EF6D-0EA8-EB6E-A4EA2A84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7891-F565-458B-9137-3B43003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2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B702EE-DCEB-7897-7ABD-8ADD0C8C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A440D-192E-1C2E-DF7E-AC77A2EC8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B2DEB-8615-2994-7B66-CE9D1ADD6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A09010-88FF-4A2C-84B7-E8BAA1A0E548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8766-75D4-A628-119F-A942C3896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EDE60-B055-531F-D776-30720B1A4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A37891-F565-458B-9137-3B43003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3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80F17-3AA0-062A-C5A9-C3FB74F40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318" y="672680"/>
            <a:ext cx="7251129" cy="195163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Update on Mizzou Asphalt Pavement &amp; Innovation Laboratory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EDA76-0781-57FD-464A-7DC6A7A17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52674"/>
            <a:ext cx="7610448" cy="4105326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Presented at 2026 MAPA Annual Conference</a:t>
            </a:r>
          </a:p>
          <a:p>
            <a:r>
              <a:rPr lang="en-US" dirty="0"/>
              <a:t>Columbia, MO</a:t>
            </a:r>
          </a:p>
          <a:p>
            <a:endParaRPr lang="en-US" b="1" dirty="0"/>
          </a:p>
          <a:p>
            <a:r>
              <a:rPr lang="en-US" b="1" dirty="0"/>
              <a:t>Punyaslok Rath</a:t>
            </a:r>
            <a:endParaRPr lang="en-US" b="1" baseline="30000" dirty="0"/>
          </a:p>
          <a:p>
            <a:r>
              <a:rPr lang="en-US" dirty="0"/>
              <a:t>Assistant Research Professor</a:t>
            </a:r>
          </a:p>
          <a:p>
            <a:endParaRPr lang="en-US" dirty="0"/>
          </a:p>
          <a:p>
            <a:r>
              <a:rPr lang="en-US" b="1" dirty="0"/>
              <a:t>Bill Buttlar</a:t>
            </a:r>
          </a:p>
          <a:p>
            <a:r>
              <a:rPr lang="en-US" dirty="0"/>
              <a:t>Glen Barton Chair of Flexible Pavements</a:t>
            </a:r>
          </a:p>
          <a:p>
            <a:endParaRPr lang="en-US" dirty="0"/>
          </a:p>
          <a:p>
            <a:r>
              <a:rPr lang="en-US" dirty="0"/>
              <a:t>Department of Civil and Environmental Engineering </a:t>
            </a:r>
          </a:p>
          <a:p>
            <a:r>
              <a:rPr lang="en-US" dirty="0"/>
              <a:t>University of Missouri, Columbia</a:t>
            </a:r>
            <a:endParaRPr lang="en-US" baseline="30000" dirty="0"/>
          </a:p>
          <a:p>
            <a:endParaRPr lang="en-US" dirty="0"/>
          </a:p>
          <a:p>
            <a:r>
              <a:rPr lang="en-US" dirty="0"/>
              <a:t>01/06/2026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9C9B-2ABD-43ED-ACBD-CDACB6B7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9538-90E9-497E-B69D-284D7C952EAC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Placeholder 5" descr="A picture containing outdoor, tree, building, sky&#10;&#10;Description automatically generated">
            <a:extLst>
              <a:ext uri="{FF2B5EF4-FFF2-40B4-BE49-F238E27FC236}">
                <a16:creationId xmlns:a16="http://schemas.microsoft.com/office/drawing/2014/main" id="{9E050159-C687-B019-E9A8-7B8DF79116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0448" y="1310054"/>
            <a:ext cx="4581552" cy="5547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16B522-2656-DE84-A19C-399AA7183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880" y="96704"/>
            <a:ext cx="1435810" cy="1112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FA0EF0-47EE-C932-1C33-DC89846C7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897" y="136525"/>
            <a:ext cx="907456" cy="107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31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F0CD5-8945-E245-6707-9E98F1A4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Looking Ahead: 2026 </a:t>
            </a:r>
            <a:endParaRPr lang="en-US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B50C8-0FF8-D78F-7B2C-9247AC089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Three proposals to be submitted in Jan 2026</a:t>
            </a:r>
          </a:p>
          <a:p>
            <a:r>
              <a:rPr lang="en-US" sz="2400" dirty="0"/>
              <a:t>Continue cutting-edge research</a:t>
            </a:r>
          </a:p>
          <a:p>
            <a:r>
              <a:rPr lang="en-US" sz="2400" dirty="0"/>
              <a:t>Grow strategic partnerships for federal funding </a:t>
            </a:r>
          </a:p>
          <a:p>
            <a:r>
              <a:rPr lang="en-US" sz="2400" dirty="0"/>
              <a:t>Target another University Transportation Center (UTC) in state</a:t>
            </a:r>
          </a:p>
          <a:p>
            <a:r>
              <a:rPr lang="en-US" sz="2400" dirty="0"/>
              <a:t>MCTI’s TRB Reception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372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0BD4C-BC21-A590-6849-A5F11950E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0410" r="3" b="39796"/>
          <a:stretch>
            <a:fillRect/>
          </a:stretch>
        </p:blipFill>
        <p:spPr>
          <a:xfrm>
            <a:off x="1019390" y="643467"/>
            <a:ext cx="101532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0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 MAPIL">
            <a:extLst>
              <a:ext uri="{FF2B5EF4-FFF2-40B4-BE49-F238E27FC236}">
                <a16:creationId xmlns:a16="http://schemas.microsoft.com/office/drawing/2014/main" id="{07C22037-7761-1E28-2FE6-5576D0390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53" y="1501666"/>
            <a:ext cx="5771953" cy="13530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610135-E21B-B41C-09EB-906C5659D225}"/>
              </a:ext>
            </a:extLst>
          </p:cNvPr>
          <p:cNvSpPr txBox="1"/>
          <p:nvPr/>
        </p:nvSpPr>
        <p:spPr>
          <a:xfrm>
            <a:off x="1853185" y="4531329"/>
            <a:ext cx="829818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Advancing asphalt innovation, generating game-changing new materials, and developing AI-based infrastructure  solutions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FD13E8C-251B-DB71-C29E-D16026D6FC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1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91852-A9DB-B469-D2AF-302F723DE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7F0CB-1419-AA43-D0D9-37C86DF0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698" y="430887"/>
            <a:ext cx="3869033" cy="391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Senior Staff</a:t>
            </a:r>
          </a:p>
        </p:txBody>
      </p:sp>
      <p:pic>
        <p:nvPicPr>
          <p:cNvPr id="2060" name="Picture 12" descr="Ahmed MOHAMED | PostDoc Position | Doctor of Philosophy | University of  Missouri, Columbia | Mizzou | Department of Civil and Environmental  Engineering | Research profile">
            <a:extLst>
              <a:ext uri="{FF2B5EF4-FFF2-40B4-BE49-F238E27FC236}">
                <a16:creationId xmlns:a16="http://schemas.microsoft.com/office/drawing/2014/main" id="{F12584E4-AB39-C281-EF1C-A620FDD33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 r="11760"/>
          <a:stretch/>
        </p:blipFill>
        <p:spPr bwMode="auto">
          <a:xfrm>
            <a:off x="7089341" y="1269661"/>
            <a:ext cx="1735107" cy="23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9B0A2AC-6474-AFA1-72C5-0A3DEFC2270E}"/>
              </a:ext>
            </a:extLst>
          </p:cNvPr>
          <p:cNvSpPr txBox="1"/>
          <p:nvPr/>
        </p:nvSpPr>
        <p:spPr>
          <a:xfrm>
            <a:off x="6827658" y="3749457"/>
            <a:ext cx="25233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Ahmed Mohamed</a:t>
            </a:r>
          </a:p>
          <a:p>
            <a:pPr algn="ctr"/>
            <a:r>
              <a:rPr lang="en-US" sz="2000" b="1" i="1" dirty="0"/>
              <a:t>Asst. Res. Professor</a:t>
            </a:r>
          </a:p>
          <a:p>
            <a:pPr algn="ctr"/>
            <a:r>
              <a:rPr lang="en-US" dirty="0"/>
              <a:t>Expert in Asphalt and Recycled Materials Structural Modeling</a:t>
            </a:r>
          </a:p>
        </p:txBody>
      </p:sp>
      <p:pic>
        <p:nvPicPr>
          <p:cNvPr id="2050" name="Picture 2" descr="James Meister portrait">
            <a:extLst>
              <a:ext uri="{FF2B5EF4-FFF2-40B4-BE49-F238E27FC236}">
                <a16:creationId xmlns:a16="http://schemas.microsoft.com/office/drawing/2014/main" id="{1A122E8F-D8CF-3D9D-3356-FB838DA01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160" y="1267934"/>
            <a:ext cx="1735107" cy="23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9B3757-3D5F-6F62-9E7C-0EBE853BC106}"/>
              </a:ext>
            </a:extLst>
          </p:cNvPr>
          <p:cNvSpPr txBox="1"/>
          <p:nvPr/>
        </p:nvSpPr>
        <p:spPr>
          <a:xfrm>
            <a:off x="9883540" y="3749457"/>
            <a:ext cx="2314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Jim Meister</a:t>
            </a:r>
          </a:p>
          <a:p>
            <a:pPr algn="ctr"/>
            <a:r>
              <a:rPr lang="en-US" sz="2000" b="1" i="1" dirty="0"/>
              <a:t>Lab Manager</a:t>
            </a:r>
          </a:p>
          <a:p>
            <a:pPr algn="ctr"/>
            <a:r>
              <a:rPr lang="en-US" dirty="0"/>
              <a:t>25+ Years of Experience in Asphalt Materials and Field Operations</a:t>
            </a:r>
          </a:p>
        </p:txBody>
      </p:sp>
      <p:pic>
        <p:nvPicPr>
          <p:cNvPr id="2052" name="Picture 4" descr="Punyaslok Rath">
            <a:extLst>
              <a:ext uri="{FF2B5EF4-FFF2-40B4-BE49-F238E27FC236}">
                <a16:creationId xmlns:a16="http://schemas.microsoft.com/office/drawing/2014/main" id="{0F124C6F-440B-831C-489E-075D4271F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520" y="1272813"/>
            <a:ext cx="1735109" cy="23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AD75E-0916-446A-5E84-3A29E7A6C24C}"/>
              </a:ext>
            </a:extLst>
          </p:cNvPr>
          <p:cNvSpPr txBox="1"/>
          <p:nvPr/>
        </p:nvSpPr>
        <p:spPr>
          <a:xfrm>
            <a:off x="3754986" y="3749457"/>
            <a:ext cx="2236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Punya Rath</a:t>
            </a:r>
          </a:p>
          <a:p>
            <a:pPr algn="ctr"/>
            <a:r>
              <a:rPr lang="en-US" sz="2000" b="1" i="1" dirty="0"/>
              <a:t>Asst. Professor</a:t>
            </a:r>
          </a:p>
          <a:p>
            <a:pPr algn="ctr"/>
            <a:r>
              <a:rPr lang="en-US" dirty="0"/>
              <a:t>Recognized Expert in Asphalt Recycling and Material Characterization</a:t>
            </a:r>
          </a:p>
        </p:txBody>
      </p:sp>
      <p:pic>
        <p:nvPicPr>
          <p:cNvPr id="2058" name="Picture 10" descr="Bill Buttlar">
            <a:extLst>
              <a:ext uri="{FF2B5EF4-FFF2-40B4-BE49-F238E27FC236}">
                <a16:creationId xmlns:a16="http://schemas.microsoft.com/office/drawing/2014/main" id="{49492A10-9E88-3BD1-0FCA-3B7C7607C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8" y="1272814"/>
            <a:ext cx="1735107" cy="23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32BE1D-1E3D-40AE-D84D-C2DD9EEF82B6}"/>
              </a:ext>
            </a:extLst>
          </p:cNvPr>
          <p:cNvSpPr txBox="1"/>
          <p:nvPr/>
        </p:nvSpPr>
        <p:spPr>
          <a:xfrm>
            <a:off x="629531" y="3749457"/>
            <a:ext cx="2157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Bill Buttlar</a:t>
            </a:r>
          </a:p>
          <a:p>
            <a:pPr algn="ctr"/>
            <a:r>
              <a:rPr lang="en-US" sz="2000" b="1" i="1" dirty="0"/>
              <a:t>Professor</a:t>
            </a:r>
          </a:p>
          <a:p>
            <a:pPr algn="ctr"/>
            <a:r>
              <a:rPr lang="en-US" dirty="0"/>
              <a:t>Pioneer in Asphalt Innovation, Pavement Engineering, and AI-Driven Sustainable Infrastructure</a:t>
            </a:r>
          </a:p>
          <a:p>
            <a:pPr algn="ctr"/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51540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FAF6D-C9B8-7FFF-DE1D-FF98BC12F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775" y="238564"/>
            <a:ext cx="8067001" cy="391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/>
              <a:t>Graduate Researchers</a:t>
            </a:r>
          </a:p>
        </p:txBody>
      </p:sp>
      <p:pic>
        <p:nvPicPr>
          <p:cNvPr id="16" name="Picture 20" descr="90+ &quot;Jakisa&quot; profiles | LinkedIn">
            <a:extLst>
              <a:ext uri="{FF2B5EF4-FFF2-40B4-BE49-F238E27FC236}">
                <a16:creationId xmlns:a16="http://schemas.microsoft.com/office/drawing/2014/main" id="{994E5445-2E09-D260-B6AE-C1BDE922E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t="-71" r="14959" b="71"/>
          <a:stretch/>
        </p:blipFill>
        <p:spPr bwMode="auto">
          <a:xfrm>
            <a:off x="10262129" y="1423245"/>
            <a:ext cx="1095343" cy="150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962836-3A57-5537-337D-76B1F1D594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73" r="4473"/>
          <a:stretch/>
        </p:blipFill>
        <p:spPr>
          <a:xfrm>
            <a:off x="7865018" y="1423245"/>
            <a:ext cx="1103901" cy="1523494"/>
          </a:xfrm>
          <a:prstGeom prst="rect">
            <a:avLst/>
          </a:prstGeom>
        </p:spPr>
      </p:pic>
      <p:pic>
        <p:nvPicPr>
          <p:cNvPr id="13" name="Picture 12" descr="A person in a suit and bow tie&#10;&#10;AI-generated content may be incorrect.">
            <a:extLst>
              <a:ext uri="{FF2B5EF4-FFF2-40B4-BE49-F238E27FC236}">
                <a16:creationId xmlns:a16="http://schemas.microsoft.com/office/drawing/2014/main" id="{3ABA1847-74AD-FDAF-8183-94EE6A14F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t="20062" r="23980" b="34672"/>
          <a:stretch/>
        </p:blipFill>
        <p:spPr>
          <a:xfrm>
            <a:off x="643173" y="1441355"/>
            <a:ext cx="1117036" cy="1537499"/>
          </a:xfrm>
          <a:prstGeom prst="rect">
            <a:avLst/>
          </a:prstGeom>
        </p:spPr>
      </p:pic>
      <p:pic>
        <p:nvPicPr>
          <p:cNvPr id="14" name="Picture 14" descr="Nandita Gettu - Graduate Research Assistant - University of  Missouri-Columbia | LinkedIn">
            <a:extLst>
              <a:ext uri="{FF2B5EF4-FFF2-40B4-BE49-F238E27FC236}">
                <a16:creationId xmlns:a16="http://schemas.microsoft.com/office/drawing/2014/main" id="{31E8A174-F734-B32B-F1EB-C138F5E6F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4" t="106" r="11003" b="-106"/>
          <a:stretch/>
        </p:blipFill>
        <p:spPr bwMode="auto">
          <a:xfrm>
            <a:off x="3053418" y="1423927"/>
            <a:ext cx="1118110" cy="153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BE0EED-C9CE-4267-3C2C-AEC099B0719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7237" t="320" r="10096" b="-320"/>
          <a:stretch/>
        </p:blipFill>
        <p:spPr>
          <a:xfrm>
            <a:off x="5464737" y="1441355"/>
            <a:ext cx="1107072" cy="1523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724F7E-1BEA-E951-C6AC-E6BC189A910C}"/>
              </a:ext>
            </a:extLst>
          </p:cNvPr>
          <p:cNvSpPr txBox="1"/>
          <p:nvPr/>
        </p:nvSpPr>
        <p:spPr>
          <a:xfrm>
            <a:off x="384382" y="2961426"/>
            <a:ext cx="1686210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Helmut </a:t>
            </a:r>
          </a:p>
          <a:p>
            <a:pPr algn="ctr"/>
            <a:r>
              <a:rPr lang="en-US" sz="2400" b="1" dirty="0"/>
              <a:t>Leodarta</a:t>
            </a:r>
          </a:p>
          <a:p>
            <a:pPr algn="ctr"/>
            <a:r>
              <a:rPr lang="en-US" b="1" i="1" dirty="0"/>
              <a:t>Ph.D. Student</a:t>
            </a:r>
          </a:p>
          <a:p>
            <a:pPr algn="ctr"/>
            <a:r>
              <a:rPr lang="en-US" dirty="0"/>
              <a:t>Asphalt Chemist and Innovative Asphalt Additive Specialist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27466-02AD-F897-3A82-CEC90BA35DD5}"/>
              </a:ext>
            </a:extLst>
          </p:cNvPr>
          <p:cNvSpPr txBox="1"/>
          <p:nvPr/>
        </p:nvSpPr>
        <p:spPr>
          <a:xfrm>
            <a:off x="2769980" y="2978854"/>
            <a:ext cx="168621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Nandita</a:t>
            </a:r>
          </a:p>
          <a:p>
            <a:pPr algn="ctr"/>
            <a:r>
              <a:rPr lang="en-US" sz="2400" b="1" dirty="0" err="1"/>
              <a:t>Gettu</a:t>
            </a:r>
            <a:endParaRPr lang="en-US" sz="2400" b="1" dirty="0"/>
          </a:p>
          <a:p>
            <a:pPr algn="ctr"/>
            <a:r>
              <a:rPr lang="en-US" b="1" i="1" dirty="0"/>
              <a:t>Ph.D. Student</a:t>
            </a:r>
          </a:p>
          <a:p>
            <a:pPr algn="ctr"/>
            <a:r>
              <a:rPr lang="en-US" dirty="0"/>
              <a:t>Life Cycle Assessment (LCA) and Sustainable  Paving Materials Expert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CE4BA7-5A8B-E344-256E-581A23F3DD01}"/>
              </a:ext>
            </a:extLst>
          </p:cNvPr>
          <p:cNvSpPr txBox="1"/>
          <p:nvPr/>
        </p:nvSpPr>
        <p:spPr>
          <a:xfrm>
            <a:off x="5154354" y="2946739"/>
            <a:ext cx="1729061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Ashkan</a:t>
            </a:r>
          </a:p>
          <a:p>
            <a:pPr algn="ctr"/>
            <a:r>
              <a:rPr lang="en-US" sz="2400" b="1" dirty="0" err="1"/>
              <a:t>Behzadian</a:t>
            </a:r>
            <a:endParaRPr lang="en-US" sz="2400" b="1" dirty="0"/>
          </a:p>
          <a:p>
            <a:pPr algn="ctr"/>
            <a:r>
              <a:rPr lang="en-US" b="1" i="1" dirty="0"/>
              <a:t>Ph.D. Student</a:t>
            </a:r>
          </a:p>
          <a:p>
            <a:pPr algn="ctr"/>
            <a:r>
              <a:rPr lang="en-US" dirty="0"/>
              <a:t>Machine Learning and Pavement Data Scientist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BAA9EB-AE33-67B4-34EE-0E2E0EF92DB1}"/>
              </a:ext>
            </a:extLst>
          </p:cNvPr>
          <p:cNvSpPr txBox="1"/>
          <p:nvPr/>
        </p:nvSpPr>
        <p:spPr>
          <a:xfrm>
            <a:off x="7581579" y="2931838"/>
            <a:ext cx="1729062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Fatemeh</a:t>
            </a:r>
          </a:p>
          <a:p>
            <a:pPr algn="ctr"/>
            <a:r>
              <a:rPr lang="en-US" sz="2400" b="1" dirty="0" err="1"/>
              <a:t>Kazembab</a:t>
            </a:r>
            <a:endParaRPr lang="en-US" sz="2400" b="1" dirty="0"/>
          </a:p>
          <a:p>
            <a:pPr algn="ctr"/>
            <a:r>
              <a:rPr lang="en-US" b="1" i="1" dirty="0"/>
              <a:t>Ph.D. Student</a:t>
            </a:r>
          </a:p>
          <a:p>
            <a:pPr algn="ctr"/>
            <a:r>
              <a:rPr lang="en-US" dirty="0"/>
              <a:t>Rubberized  Asphalt and LCA Researcher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44DFA-8F3B-64A5-1DC2-31DF84E09652}"/>
              </a:ext>
            </a:extLst>
          </p:cNvPr>
          <p:cNvSpPr txBox="1"/>
          <p:nvPr/>
        </p:nvSpPr>
        <p:spPr>
          <a:xfrm>
            <a:off x="10084776" y="2937947"/>
            <a:ext cx="1634466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Anneliese</a:t>
            </a:r>
          </a:p>
          <a:p>
            <a:pPr algn="ctr"/>
            <a:r>
              <a:rPr lang="en-US" sz="2400" b="1" dirty="0" err="1"/>
              <a:t>Owor</a:t>
            </a:r>
            <a:endParaRPr lang="en-US" sz="2400" b="1" dirty="0"/>
          </a:p>
          <a:p>
            <a:pPr algn="ctr"/>
            <a:r>
              <a:rPr lang="en-US" b="1" i="1" dirty="0"/>
              <a:t>MS Student</a:t>
            </a:r>
          </a:p>
          <a:p>
            <a:pPr algn="ctr"/>
            <a:r>
              <a:rPr lang="en-US" dirty="0"/>
              <a:t>Innovating Airport Asphalt Materials</a:t>
            </a:r>
          </a:p>
        </p:txBody>
      </p:sp>
    </p:spTree>
    <p:extLst>
      <p:ext uri="{BB962C8B-B14F-4D97-AF65-F5344CB8AC3E}">
        <p14:creationId xmlns:p14="http://schemas.microsoft.com/office/powerpoint/2010/main" val="135395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95CEF-F9E4-5801-B3C7-D734BCA5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Proposals in 2025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EDB63-C3B5-0BB9-B9D5-AB2C8D84C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/>
              <a:t>10 proposals written</a:t>
            </a:r>
          </a:p>
          <a:p>
            <a:r>
              <a:rPr lang="en-US" sz="2400"/>
              <a:t>Federal agencies – NSF, NCHRP</a:t>
            </a:r>
          </a:p>
          <a:p>
            <a:r>
              <a:rPr lang="en-US" sz="2400"/>
              <a:t>State DOTs – MoDOT, MnDOT</a:t>
            </a:r>
          </a:p>
          <a:p>
            <a:r>
              <a:rPr lang="en-US" sz="2400"/>
              <a:t>Others – NAPA (Airports Pavement Research Program)</a:t>
            </a:r>
          </a:p>
          <a:p>
            <a:r>
              <a:rPr lang="en-US" sz="2400"/>
              <a:t>Pooled Fund Study </a:t>
            </a:r>
          </a:p>
          <a:p>
            <a:r>
              <a:rPr lang="en-US" sz="2400"/>
              <a:t>Total funding we went after ~ $4 million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9063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A9AA5-8195-971D-9F1C-1FF4C569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4B615-98D3-BE74-FECD-0DB9B804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Project Spotlight: Pooled Fund Study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CFF48-16F2-6792-0C7C-4D60BC09A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/>
              <a:t>Establishment of a Public-Private Transportation Data Exchange Center</a:t>
            </a:r>
          </a:p>
          <a:p>
            <a:r>
              <a:rPr lang="en-US" sz="2000"/>
              <a:t>Collecting vehicle data from OEMs relating to transportation infrastructure, including pavement condition data</a:t>
            </a:r>
          </a:p>
          <a:p>
            <a:r>
              <a:rPr lang="en-US" sz="2000"/>
              <a:t>Support from: CA, CT, HI, KS, MO, NJ, PADOT, TX, WI</a:t>
            </a:r>
          </a:p>
          <a:p>
            <a:r>
              <a:rPr lang="en-US" sz="2000"/>
              <a:t>Total commitments received: 1.65 million</a:t>
            </a:r>
          </a:p>
          <a:p>
            <a:endParaRPr lang="en-US" sz="2000"/>
          </a:p>
        </p:txBody>
      </p:sp>
      <p:pic>
        <p:nvPicPr>
          <p:cNvPr id="15" name="Picture 14" descr="Large car parking lot from above">
            <a:extLst>
              <a:ext uri="{FF2B5EF4-FFF2-40B4-BE49-F238E27FC236}">
                <a16:creationId xmlns:a16="http://schemas.microsoft.com/office/drawing/2014/main" id="{BC3E0CEC-2177-17A2-D3A8-48D7DA7677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39" r="36483"/>
          <a:stretch>
            <a:fillRect/>
          </a:stretch>
        </p:blipFill>
        <p:spPr>
          <a:xfrm>
            <a:off x="6834027" y="2484255"/>
            <a:ext cx="3305286" cy="371424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0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1565D-FDB8-DF98-F4DB-CA1E9234E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CD58E-527B-6D7A-4A4F-F4E104BD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3800"/>
              <a:t>Project Spotlight: Frictional Properties of BMD Mixtures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60757A8-9A8A-4814-8CA6-AA96F8F36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Evaluating seven mixtures to be constructed on I55</a:t>
            </a:r>
          </a:p>
          <a:p>
            <a:r>
              <a:rPr lang="en-US" sz="2400" dirty="0"/>
              <a:t>Partner – Missouri S&amp;T (Dr. Magdy Abdelrahman) </a:t>
            </a:r>
          </a:p>
          <a:p>
            <a:r>
              <a:rPr lang="en-US" sz="2400" dirty="0"/>
              <a:t>Focus on incorporating friction assessment into BMD</a:t>
            </a:r>
          </a:p>
          <a:p>
            <a:r>
              <a:rPr lang="en-US" sz="2400" dirty="0"/>
              <a:t>Other aspects include:</a:t>
            </a:r>
          </a:p>
          <a:p>
            <a:pPr lvl="1"/>
            <a:r>
              <a:rPr lang="en-US" dirty="0"/>
              <a:t>Evaluation of </a:t>
            </a:r>
            <a:r>
              <a:rPr lang="en-US" dirty="0" err="1"/>
              <a:t>HiMod</a:t>
            </a:r>
            <a:r>
              <a:rPr lang="en-US" dirty="0"/>
              <a:t> mixtures</a:t>
            </a:r>
          </a:p>
          <a:p>
            <a:pPr lvl="1"/>
            <a:r>
              <a:rPr lang="en-US" dirty="0"/>
              <a:t>Evaluation of GTR with and without fibers</a:t>
            </a:r>
          </a:p>
          <a:p>
            <a:pPr lvl="1"/>
            <a:r>
              <a:rPr lang="en-US" dirty="0"/>
              <a:t>BMD benchmarking for SMA mixtures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743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47F2B-0660-5894-379F-CD35C3493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C24DA-8CA7-EAE0-7E9A-6EBF9A36E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100"/>
              <a:t>Project Spotlight: Reflective Cracking Challenge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C8D855-574F-E045-9137-C759F2505FA5}"/>
              </a:ext>
            </a:extLst>
          </p:cNvPr>
          <p:cNvSpPr txBox="1">
            <a:spLocks/>
          </p:cNvSpPr>
          <p:nvPr/>
        </p:nvSpPr>
        <p:spPr>
          <a:xfrm>
            <a:off x="793662" y="2599509"/>
            <a:ext cx="6763495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sz="2400" dirty="0"/>
              <a:t>Part of national study funded by the National Road Research Alliance (housed at MnDOT); MoDOT is a key stakeholder</a:t>
            </a:r>
          </a:p>
          <a:p>
            <a:r>
              <a:rPr lang="en-US" sz="2400" dirty="0"/>
              <a:t>Evaluating I155 mixtures and sections with a focus on mitigation of reflective cracking </a:t>
            </a:r>
          </a:p>
          <a:p>
            <a:r>
              <a:rPr lang="en-US" sz="2400" dirty="0"/>
              <a:t>Other partners include: NCAT Test Track, </a:t>
            </a:r>
            <a:r>
              <a:rPr lang="en-US" sz="2400" dirty="0" err="1"/>
              <a:t>MnROAD</a:t>
            </a:r>
            <a:r>
              <a:rPr lang="en-US" sz="2400" dirty="0"/>
              <a:t> facility, UNH, Heritage Group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Modeling of reflective crack propagation through asphalt overlays</a:t>
            </a:r>
          </a:p>
          <a:p>
            <a:endParaRPr lang="en-US" sz="2400" dirty="0"/>
          </a:p>
        </p:txBody>
      </p:sp>
      <p:pic>
        <p:nvPicPr>
          <p:cNvPr id="12" name="Picture 11" descr="A long shot of a road&#10;&#10;AI-generated content may be incorrect.">
            <a:extLst>
              <a:ext uri="{FF2B5EF4-FFF2-40B4-BE49-F238E27FC236}">
                <a16:creationId xmlns:a16="http://schemas.microsoft.com/office/drawing/2014/main" id="{81631676-2744-8233-656D-BE9741A00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263" y="2599509"/>
            <a:ext cx="3488624" cy="29675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B622E5-B731-BB97-8E93-E6B48CB96C3A}"/>
              </a:ext>
            </a:extLst>
          </p:cNvPr>
          <p:cNvSpPr txBox="1"/>
          <p:nvPr/>
        </p:nvSpPr>
        <p:spPr>
          <a:xfrm>
            <a:off x="7645263" y="5678913"/>
            <a:ext cx="348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Von Quintos et al. 2010</a:t>
            </a:r>
          </a:p>
        </p:txBody>
      </p:sp>
    </p:spTree>
    <p:extLst>
      <p:ext uri="{BB962C8B-B14F-4D97-AF65-F5344CB8AC3E}">
        <p14:creationId xmlns:p14="http://schemas.microsoft.com/office/powerpoint/2010/main" val="235953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90CC6-F194-1C79-D38F-43A4CC37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100" dirty="0"/>
              <a:t>Project Spotlight: Waste Plastic-Based Asphalt Additive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E3AC-6329-70F7-BE31-826F38EC8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/>
              <a:t>Funded by NSF-backed Mizzou TecHub under the Accelerating Research Translation program</a:t>
            </a:r>
          </a:p>
          <a:p>
            <a:r>
              <a:rPr lang="en-US" sz="2000"/>
              <a:t>Taking unwanted waste plastics and engineering them into pellets</a:t>
            </a:r>
          </a:p>
          <a:p>
            <a:r>
              <a:rPr lang="en-US" sz="2000"/>
              <a:t>Sourcing plastics from local sources</a:t>
            </a:r>
          </a:p>
          <a:p>
            <a:r>
              <a:rPr lang="en-US" sz="2000"/>
              <a:t>Patent-pending proprietary innovation</a:t>
            </a:r>
          </a:p>
          <a:p>
            <a:r>
              <a:rPr lang="en-US" sz="2000"/>
              <a:t>Looking for partners to build test sections in 2026</a:t>
            </a:r>
          </a:p>
        </p:txBody>
      </p:sp>
      <p:pic>
        <p:nvPicPr>
          <p:cNvPr id="7" name="Picture 6" descr="Throwing empty plastic bottle into the trash">
            <a:extLst>
              <a:ext uri="{FF2B5EF4-FFF2-40B4-BE49-F238E27FC236}">
                <a16:creationId xmlns:a16="http://schemas.microsoft.com/office/drawing/2014/main" id="{14DDAF3A-843B-9193-6CBF-6D45DB6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7" r="6646"/>
          <a:stretch>
            <a:fillRect/>
          </a:stretch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9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482</Words>
  <Application>Microsoft Office PowerPoint</Application>
  <PresentationFormat>Widescreen</PresentationFormat>
  <Paragraphs>91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Office Theme</vt:lpstr>
      <vt:lpstr>Update on Mizzou Asphalt Pavement &amp; Innovation Laboratory</vt:lpstr>
      <vt:lpstr>PowerPoint Presentation</vt:lpstr>
      <vt:lpstr>PowerPoint Presentation</vt:lpstr>
      <vt:lpstr>PowerPoint Presentation</vt:lpstr>
      <vt:lpstr>Proposals in 2025</vt:lpstr>
      <vt:lpstr>Project Spotlight: Pooled Fund Study</vt:lpstr>
      <vt:lpstr>Project Spotlight: Frictional Properties of BMD Mixtures</vt:lpstr>
      <vt:lpstr>Project Spotlight: Reflective Cracking Challenge </vt:lpstr>
      <vt:lpstr>Project Spotlight: Waste Plastic-Based Asphalt Additive</vt:lpstr>
      <vt:lpstr>Looking Ahead: 2026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Rath, Punyaslok</dc:creator>
  <cp:lastModifiedBy>Rath, Punyaslok</cp:lastModifiedBy>
  <cp:revision>46</cp:revision>
  <dcterms:created xsi:type="dcterms:W3CDTF">2024-12-17T02:15:54Z</dcterms:created>
  <dcterms:modified xsi:type="dcterms:W3CDTF">2026-01-07T16:11:25Z</dcterms:modified>
</cp:coreProperties>
</file>