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782" r:id="rId5"/>
    <p:sldId id="844" r:id="rId6"/>
    <p:sldId id="847" r:id="rId7"/>
    <p:sldId id="848" r:id="rId8"/>
    <p:sldId id="841" r:id="rId9"/>
    <p:sldId id="869" r:id="rId10"/>
    <p:sldId id="870" r:id="rId11"/>
    <p:sldId id="851" r:id="rId12"/>
    <p:sldId id="842" r:id="rId13"/>
    <p:sldId id="852" r:id="rId14"/>
    <p:sldId id="866" r:id="rId15"/>
    <p:sldId id="273"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9589B49-5BC8-7DB2-1412-0C8765E99251}" name="Dan Smith" initials="DS" userId="S::daniel.smith@modot.mo.gov::3e135d9c-73e2-4382-8411-b7fdefeafd42" providerId="AD"/>
  <p188:author id="{07D7AF9C-95E4-5299-5A3F-213E2E8FB1DA}" name="Ploisongsaeng Intaratip" initials="PI" userId="S::ploisongsaeng.intaratip@modot.mo.gov::1c6ddb89-aa28-4468-8068-55db50aed19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736352B-5638-4824-8F73-2849DA8C63D9}" v="2" dt="2026-05-05T12:09:49.36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4988" autoAdjust="0"/>
  </p:normalViewPr>
  <p:slideViewPr>
    <p:cSldViewPr snapToGrid="0">
      <p:cViewPr varScale="1">
        <p:scale>
          <a:sx n="54" d="100"/>
          <a:sy n="54" d="100"/>
        </p:scale>
        <p:origin x="1148"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 Smith" userId="3e135d9c-73e2-4382-8411-b7fdefeafd42" providerId="ADAL" clId="{10BD571F-1301-483F-886F-C9F80459411C}"/>
    <pc:docChg chg="addSld delSld modSld delMainMaster">
      <pc:chgData name="Dan Smith" userId="3e135d9c-73e2-4382-8411-b7fdefeafd42" providerId="ADAL" clId="{10BD571F-1301-483F-886F-C9F80459411C}" dt="2026-05-05T12:09:49.364" v="43"/>
      <pc:docMkLst>
        <pc:docMk/>
      </pc:docMkLst>
      <pc:sldChg chg="del">
        <pc:chgData name="Dan Smith" userId="3e135d9c-73e2-4382-8411-b7fdefeafd42" providerId="ADAL" clId="{10BD571F-1301-483F-886F-C9F80459411C}" dt="2026-05-05T12:07:17.085" v="41" actId="2696"/>
        <pc:sldMkLst>
          <pc:docMk/>
          <pc:sldMk cId="2875634907" sldId="261"/>
        </pc:sldMkLst>
      </pc:sldChg>
      <pc:sldChg chg="del">
        <pc:chgData name="Dan Smith" userId="3e135d9c-73e2-4382-8411-b7fdefeafd42" providerId="ADAL" clId="{10BD571F-1301-483F-886F-C9F80459411C}" dt="2026-05-05T12:06:58.233" v="39" actId="2696"/>
        <pc:sldMkLst>
          <pc:docMk/>
          <pc:sldMk cId="0" sldId="263"/>
        </pc:sldMkLst>
      </pc:sldChg>
      <pc:sldChg chg="del">
        <pc:chgData name="Dan Smith" userId="3e135d9c-73e2-4382-8411-b7fdefeafd42" providerId="ADAL" clId="{10BD571F-1301-483F-886F-C9F80459411C}" dt="2026-05-05T12:06:58.233" v="39" actId="2696"/>
        <pc:sldMkLst>
          <pc:docMk/>
          <pc:sldMk cId="0" sldId="264"/>
        </pc:sldMkLst>
      </pc:sldChg>
      <pc:sldChg chg="del">
        <pc:chgData name="Dan Smith" userId="3e135d9c-73e2-4382-8411-b7fdefeafd42" providerId="ADAL" clId="{10BD571F-1301-483F-886F-C9F80459411C}" dt="2026-05-05T12:06:58.233" v="39" actId="2696"/>
        <pc:sldMkLst>
          <pc:docMk/>
          <pc:sldMk cId="0" sldId="265"/>
        </pc:sldMkLst>
      </pc:sldChg>
      <pc:sldChg chg="del">
        <pc:chgData name="Dan Smith" userId="3e135d9c-73e2-4382-8411-b7fdefeafd42" providerId="ADAL" clId="{10BD571F-1301-483F-886F-C9F80459411C}" dt="2026-05-05T12:06:58.233" v="39" actId="2696"/>
        <pc:sldMkLst>
          <pc:docMk/>
          <pc:sldMk cId="0" sldId="266"/>
        </pc:sldMkLst>
      </pc:sldChg>
      <pc:sldChg chg="del">
        <pc:chgData name="Dan Smith" userId="3e135d9c-73e2-4382-8411-b7fdefeafd42" providerId="ADAL" clId="{10BD571F-1301-483F-886F-C9F80459411C}" dt="2026-05-05T12:07:17.085" v="41" actId="2696"/>
        <pc:sldMkLst>
          <pc:docMk/>
          <pc:sldMk cId="1392460141" sldId="267"/>
        </pc:sldMkLst>
      </pc:sldChg>
      <pc:sldChg chg="del">
        <pc:chgData name="Dan Smith" userId="3e135d9c-73e2-4382-8411-b7fdefeafd42" providerId="ADAL" clId="{10BD571F-1301-483F-886F-C9F80459411C}" dt="2026-05-05T12:07:17.085" v="41" actId="2696"/>
        <pc:sldMkLst>
          <pc:docMk/>
          <pc:sldMk cId="1860009640" sldId="268"/>
        </pc:sldMkLst>
      </pc:sldChg>
      <pc:sldChg chg="del">
        <pc:chgData name="Dan Smith" userId="3e135d9c-73e2-4382-8411-b7fdefeafd42" providerId="ADAL" clId="{10BD571F-1301-483F-886F-C9F80459411C}" dt="2026-05-05T12:07:17.085" v="41" actId="2696"/>
        <pc:sldMkLst>
          <pc:docMk/>
          <pc:sldMk cId="3950374149" sldId="269"/>
        </pc:sldMkLst>
      </pc:sldChg>
      <pc:sldChg chg="del">
        <pc:chgData name="Dan Smith" userId="3e135d9c-73e2-4382-8411-b7fdefeafd42" providerId="ADAL" clId="{10BD571F-1301-483F-886F-C9F80459411C}" dt="2026-05-05T12:07:17.085" v="41" actId="2696"/>
        <pc:sldMkLst>
          <pc:docMk/>
          <pc:sldMk cId="4172991046" sldId="271"/>
        </pc:sldMkLst>
      </pc:sldChg>
      <pc:sldChg chg="del">
        <pc:chgData name="Dan Smith" userId="3e135d9c-73e2-4382-8411-b7fdefeafd42" providerId="ADAL" clId="{10BD571F-1301-483F-886F-C9F80459411C}" dt="2026-05-05T12:07:17.085" v="41" actId="2696"/>
        <pc:sldMkLst>
          <pc:docMk/>
          <pc:sldMk cId="3640404250" sldId="272"/>
        </pc:sldMkLst>
      </pc:sldChg>
      <pc:sldChg chg="del">
        <pc:chgData name="Dan Smith" userId="3e135d9c-73e2-4382-8411-b7fdefeafd42" providerId="ADAL" clId="{10BD571F-1301-483F-886F-C9F80459411C}" dt="2026-05-05T12:07:17.085" v="41" actId="2696"/>
        <pc:sldMkLst>
          <pc:docMk/>
          <pc:sldMk cId="1953347806" sldId="278"/>
        </pc:sldMkLst>
      </pc:sldChg>
      <pc:sldChg chg="del">
        <pc:chgData name="Dan Smith" userId="3e135d9c-73e2-4382-8411-b7fdefeafd42" providerId="ADAL" clId="{10BD571F-1301-483F-886F-C9F80459411C}" dt="2026-05-05T12:07:17.085" v="41" actId="2696"/>
        <pc:sldMkLst>
          <pc:docMk/>
          <pc:sldMk cId="518509202" sldId="279"/>
        </pc:sldMkLst>
      </pc:sldChg>
      <pc:sldChg chg="del">
        <pc:chgData name="Dan Smith" userId="3e135d9c-73e2-4382-8411-b7fdefeafd42" providerId="ADAL" clId="{10BD571F-1301-483F-886F-C9F80459411C}" dt="2026-05-05T12:07:17.085" v="41" actId="2696"/>
        <pc:sldMkLst>
          <pc:docMk/>
          <pc:sldMk cId="2069585317" sldId="281"/>
        </pc:sldMkLst>
      </pc:sldChg>
      <pc:sldChg chg="del">
        <pc:chgData name="Dan Smith" userId="3e135d9c-73e2-4382-8411-b7fdefeafd42" providerId="ADAL" clId="{10BD571F-1301-483F-886F-C9F80459411C}" dt="2026-05-05T12:07:17.085" v="41" actId="2696"/>
        <pc:sldMkLst>
          <pc:docMk/>
          <pc:sldMk cId="1883088879" sldId="282"/>
        </pc:sldMkLst>
      </pc:sldChg>
      <pc:sldChg chg="del">
        <pc:chgData name="Dan Smith" userId="3e135d9c-73e2-4382-8411-b7fdefeafd42" providerId="ADAL" clId="{10BD571F-1301-483F-886F-C9F80459411C}" dt="2026-05-05T12:07:17.085" v="41" actId="2696"/>
        <pc:sldMkLst>
          <pc:docMk/>
          <pc:sldMk cId="1001692559" sldId="287"/>
        </pc:sldMkLst>
      </pc:sldChg>
      <pc:sldChg chg="del">
        <pc:chgData name="Dan Smith" userId="3e135d9c-73e2-4382-8411-b7fdefeafd42" providerId="ADAL" clId="{10BD571F-1301-483F-886F-C9F80459411C}" dt="2026-05-05T12:07:04.533" v="40" actId="2696"/>
        <pc:sldMkLst>
          <pc:docMk/>
          <pc:sldMk cId="85476189" sldId="289"/>
        </pc:sldMkLst>
      </pc:sldChg>
      <pc:sldChg chg="del">
        <pc:chgData name="Dan Smith" userId="3e135d9c-73e2-4382-8411-b7fdefeafd42" providerId="ADAL" clId="{10BD571F-1301-483F-886F-C9F80459411C}" dt="2026-05-05T12:07:04.533" v="40" actId="2696"/>
        <pc:sldMkLst>
          <pc:docMk/>
          <pc:sldMk cId="3760216814" sldId="290"/>
        </pc:sldMkLst>
      </pc:sldChg>
      <pc:sldChg chg="del">
        <pc:chgData name="Dan Smith" userId="3e135d9c-73e2-4382-8411-b7fdefeafd42" providerId="ADAL" clId="{10BD571F-1301-483F-886F-C9F80459411C}" dt="2026-05-05T12:07:04.533" v="40" actId="2696"/>
        <pc:sldMkLst>
          <pc:docMk/>
          <pc:sldMk cId="2241184222" sldId="291"/>
        </pc:sldMkLst>
      </pc:sldChg>
      <pc:sldChg chg="del">
        <pc:chgData name="Dan Smith" userId="3e135d9c-73e2-4382-8411-b7fdefeafd42" providerId="ADAL" clId="{10BD571F-1301-483F-886F-C9F80459411C}" dt="2026-05-05T12:07:04.533" v="40" actId="2696"/>
        <pc:sldMkLst>
          <pc:docMk/>
          <pc:sldMk cId="599837731" sldId="292"/>
        </pc:sldMkLst>
      </pc:sldChg>
      <pc:sldChg chg="del">
        <pc:chgData name="Dan Smith" userId="3e135d9c-73e2-4382-8411-b7fdefeafd42" providerId="ADAL" clId="{10BD571F-1301-483F-886F-C9F80459411C}" dt="2026-05-05T12:07:17.085" v="41" actId="2696"/>
        <pc:sldMkLst>
          <pc:docMk/>
          <pc:sldMk cId="4060507546" sldId="293"/>
        </pc:sldMkLst>
      </pc:sldChg>
      <pc:sldChg chg="del">
        <pc:chgData name="Dan Smith" userId="3e135d9c-73e2-4382-8411-b7fdefeafd42" providerId="ADAL" clId="{10BD571F-1301-483F-886F-C9F80459411C}" dt="2026-05-05T12:07:17.085" v="41" actId="2696"/>
        <pc:sldMkLst>
          <pc:docMk/>
          <pc:sldMk cId="3523916114" sldId="294"/>
        </pc:sldMkLst>
      </pc:sldChg>
      <pc:sldChg chg="del">
        <pc:chgData name="Dan Smith" userId="3e135d9c-73e2-4382-8411-b7fdefeafd42" providerId="ADAL" clId="{10BD571F-1301-483F-886F-C9F80459411C}" dt="2026-05-05T12:07:17.085" v="41" actId="2696"/>
        <pc:sldMkLst>
          <pc:docMk/>
          <pc:sldMk cId="3335476184" sldId="295"/>
        </pc:sldMkLst>
      </pc:sldChg>
      <pc:sldChg chg="del">
        <pc:chgData name="Dan Smith" userId="3e135d9c-73e2-4382-8411-b7fdefeafd42" providerId="ADAL" clId="{10BD571F-1301-483F-886F-C9F80459411C}" dt="2026-05-05T12:07:17.085" v="41" actId="2696"/>
        <pc:sldMkLst>
          <pc:docMk/>
          <pc:sldMk cId="4148133424" sldId="296"/>
        </pc:sldMkLst>
      </pc:sldChg>
      <pc:sldChg chg="del">
        <pc:chgData name="Dan Smith" userId="3e135d9c-73e2-4382-8411-b7fdefeafd42" providerId="ADAL" clId="{10BD571F-1301-483F-886F-C9F80459411C}" dt="2026-05-05T12:07:17.085" v="41" actId="2696"/>
        <pc:sldMkLst>
          <pc:docMk/>
          <pc:sldMk cId="478360443" sldId="297"/>
        </pc:sldMkLst>
      </pc:sldChg>
      <pc:sldChg chg="del">
        <pc:chgData name="Dan Smith" userId="3e135d9c-73e2-4382-8411-b7fdefeafd42" providerId="ADAL" clId="{10BD571F-1301-483F-886F-C9F80459411C}" dt="2026-05-05T12:07:17.085" v="41" actId="2696"/>
        <pc:sldMkLst>
          <pc:docMk/>
          <pc:sldMk cId="633097578" sldId="298"/>
        </pc:sldMkLst>
      </pc:sldChg>
      <pc:sldChg chg="del">
        <pc:chgData name="Dan Smith" userId="3e135d9c-73e2-4382-8411-b7fdefeafd42" providerId="ADAL" clId="{10BD571F-1301-483F-886F-C9F80459411C}" dt="2026-05-05T12:07:17.085" v="41" actId="2696"/>
        <pc:sldMkLst>
          <pc:docMk/>
          <pc:sldMk cId="728416648" sldId="299"/>
        </pc:sldMkLst>
      </pc:sldChg>
      <pc:sldChg chg="del">
        <pc:chgData name="Dan Smith" userId="3e135d9c-73e2-4382-8411-b7fdefeafd42" providerId="ADAL" clId="{10BD571F-1301-483F-886F-C9F80459411C}" dt="2026-05-05T12:07:17.085" v="41" actId="2696"/>
        <pc:sldMkLst>
          <pc:docMk/>
          <pc:sldMk cId="1520944493" sldId="300"/>
        </pc:sldMkLst>
      </pc:sldChg>
      <pc:sldChg chg="del">
        <pc:chgData name="Dan Smith" userId="3e135d9c-73e2-4382-8411-b7fdefeafd42" providerId="ADAL" clId="{10BD571F-1301-483F-886F-C9F80459411C}" dt="2026-05-05T12:07:17.085" v="41" actId="2696"/>
        <pc:sldMkLst>
          <pc:docMk/>
          <pc:sldMk cId="4165739460" sldId="301"/>
        </pc:sldMkLst>
      </pc:sldChg>
      <pc:sldChg chg="del">
        <pc:chgData name="Dan Smith" userId="3e135d9c-73e2-4382-8411-b7fdefeafd42" providerId="ADAL" clId="{10BD571F-1301-483F-886F-C9F80459411C}" dt="2026-05-05T12:07:17.085" v="41" actId="2696"/>
        <pc:sldMkLst>
          <pc:docMk/>
          <pc:sldMk cId="42543040" sldId="302"/>
        </pc:sldMkLst>
      </pc:sldChg>
      <pc:sldChg chg="del">
        <pc:chgData name="Dan Smith" userId="3e135d9c-73e2-4382-8411-b7fdefeafd42" providerId="ADAL" clId="{10BD571F-1301-483F-886F-C9F80459411C}" dt="2026-05-05T12:07:17.085" v="41" actId="2696"/>
        <pc:sldMkLst>
          <pc:docMk/>
          <pc:sldMk cId="683806973" sldId="303"/>
        </pc:sldMkLst>
      </pc:sldChg>
      <pc:sldChg chg="del">
        <pc:chgData name="Dan Smith" userId="3e135d9c-73e2-4382-8411-b7fdefeafd42" providerId="ADAL" clId="{10BD571F-1301-483F-886F-C9F80459411C}" dt="2026-05-05T12:07:17.085" v="41" actId="2696"/>
        <pc:sldMkLst>
          <pc:docMk/>
          <pc:sldMk cId="1963058874" sldId="317"/>
        </pc:sldMkLst>
      </pc:sldChg>
      <pc:sldChg chg="del">
        <pc:chgData name="Dan Smith" userId="3e135d9c-73e2-4382-8411-b7fdefeafd42" providerId="ADAL" clId="{10BD571F-1301-483F-886F-C9F80459411C}" dt="2026-05-05T12:07:04.533" v="40" actId="2696"/>
        <pc:sldMkLst>
          <pc:docMk/>
          <pc:sldMk cId="1043521329" sldId="354"/>
        </pc:sldMkLst>
      </pc:sldChg>
      <pc:sldChg chg="del">
        <pc:chgData name="Dan Smith" userId="3e135d9c-73e2-4382-8411-b7fdefeafd42" providerId="ADAL" clId="{10BD571F-1301-483F-886F-C9F80459411C}" dt="2026-05-05T12:07:04.533" v="40" actId="2696"/>
        <pc:sldMkLst>
          <pc:docMk/>
          <pc:sldMk cId="2592955560" sldId="355"/>
        </pc:sldMkLst>
      </pc:sldChg>
      <pc:sldChg chg="modSp mod">
        <pc:chgData name="Dan Smith" userId="3e135d9c-73e2-4382-8411-b7fdefeafd42" providerId="ADAL" clId="{10BD571F-1301-483F-886F-C9F80459411C}" dt="2026-05-05T12:06:42.774" v="38" actId="20577"/>
        <pc:sldMkLst>
          <pc:docMk/>
          <pc:sldMk cId="1171184289" sldId="782"/>
        </pc:sldMkLst>
        <pc:spChg chg="mod">
          <ac:chgData name="Dan Smith" userId="3e135d9c-73e2-4382-8411-b7fdefeafd42" providerId="ADAL" clId="{10BD571F-1301-483F-886F-C9F80459411C}" dt="2026-05-05T12:06:27.374" v="20" actId="20577"/>
          <ac:spMkLst>
            <pc:docMk/>
            <pc:sldMk cId="1171184289" sldId="782"/>
            <ac:spMk id="2" creationId="{0081DBD7-CE3C-9414-8582-F281C66C9870}"/>
          </ac:spMkLst>
        </pc:spChg>
        <pc:spChg chg="mod">
          <ac:chgData name="Dan Smith" userId="3e135d9c-73e2-4382-8411-b7fdefeafd42" providerId="ADAL" clId="{10BD571F-1301-483F-886F-C9F80459411C}" dt="2026-05-05T12:06:42.774" v="38" actId="20577"/>
          <ac:spMkLst>
            <pc:docMk/>
            <pc:sldMk cId="1171184289" sldId="782"/>
            <ac:spMk id="6" creationId="{FC9DFE98-C495-4A86-CF09-B59C79C3CEAE}"/>
          </ac:spMkLst>
        </pc:spChg>
      </pc:sldChg>
      <pc:sldChg chg="del">
        <pc:chgData name="Dan Smith" userId="3e135d9c-73e2-4382-8411-b7fdefeafd42" providerId="ADAL" clId="{10BD571F-1301-483F-886F-C9F80459411C}" dt="2026-05-05T12:07:17.085" v="41" actId="2696"/>
        <pc:sldMkLst>
          <pc:docMk/>
          <pc:sldMk cId="1930964112" sldId="783"/>
        </pc:sldMkLst>
      </pc:sldChg>
      <pc:sldChg chg="del">
        <pc:chgData name="Dan Smith" userId="3e135d9c-73e2-4382-8411-b7fdefeafd42" providerId="ADAL" clId="{10BD571F-1301-483F-886F-C9F80459411C}" dt="2026-05-05T12:07:17.085" v="41" actId="2696"/>
        <pc:sldMkLst>
          <pc:docMk/>
          <pc:sldMk cId="916138615" sldId="784"/>
        </pc:sldMkLst>
      </pc:sldChg>
      <pc:sldChg chg="del">
        <pc:chgData name="Dan Smith" userId="3e135d9c-73e2-4382-8411-b7fdefeafd42" providerId="ADAL" clId="{10BD571F-1301-483F-886F-C9F80459411C}" dt="2026-05-05T12:07:17.085" v="41" actId="2696"/>
        <pc:sldMkLst>
          <pc:docMk/>
          <pc:sldMk cId="4205744848" sldId="785"/>
        </pc:sldMkLst>
      </pc:sldChg>
      <pc:sldChg chg="del">
        <pc:chgData name="Dan Smith" userId="3e135d9c-73e2-4382-8411-b7fdefeafd42" providerId="ADAL" clId="{10BD571F-1301-483F-886F-C9F80459411C}" dt="2026-05-05T12:07:17.085" v="41" actId="2696"/>
        <pc:sldMkLst>
          <pc:docMk/>
          <pc:sldMk cId="2338817777" sldId="786"/>
        </pc:sldMkLst>
      </pc:sldChg>
      <pc:sldChg chg="del">
        <pc:chgData name="Dan Smith" userId="3e135d9c-73e2-4382-8411-b7fdefeafd42" providerId="ADAL" clId="{10BD571F-1301-483F-886F-C9F80459411C}" dt="2026-05-05T12:07:17.085" v="41" actId="2696"/>
        <pc:sldMkLst>
          <pc:docMk/>
          <pc:sldMk cId="1717520154" sldId="793"/>
        </pc:sldMkLst>
      </pc:sldChg>
      <pc:sldChg chg="del">
        <pc:chgData name="Dan Smith" userId="3e135d9c-73e2-4382-8411-b7fdefeafd42" providerId="ADAL" clId="{10BD571F-1301-483F-886F-C9F80459411C}" dt="2026-05-05T12:07:17.085" v="41" actId="2696"/>
        <pc:sldMkLst>
          <pc:docMk/>
          <pc:sldMk cId="924362387" sldId="794"/>
        </pc:sldMkLst>
      </pc:sldChg>
      <pc:sldChg chg="del">
        <pc:chgData name="Dan Smith" userId="3e135d9c-73e2-4382-8411-b7fdefeafd42" providerId="ADAL" clId="{10BD571F-1301-483F-886F-C9F80459411C}" dt="2026-05-05T12:07:17.085" v="41" actId="2696"/>
        <pc:sldMkLst>
          <pc:docMk/>
          <pc:sldMk cId="3495498080" sldId="795"/>
        </pc:sldMkLst>
      </pc:sldChg>
      <pc:sldChg chg="del">
        <pc:chgData name="Dan Smith" userId="3e135d9c-73e2-4382-8411-b7fdefeafd42" providerId="ADAL" clId="{10BD571F-1301-483F-886F-C9F80459411C}" dt="2026-05-05T12:07:17.085" v="41" actId="2696"/>
        <pc:sldMkLst>
          <pc:docMk/>
          <pc:sldMk cId="2780116779" sldId="796"/>
        </pc:sldMkLst>
      </pc:sldChg>
      <pc:sldChg chg="del">
        <pc:chgData name="Dan Smith" userId="3e135d9c-73e2-4382-8411-b7fdefeafd42" providerId="ADAL" clId="{10BD571F-1301-483F-886F-C9F80459411C}" dt="2026-05-05T12:07:17.085" v="41" actId="2696"/>
        <pc:sldMkLst>
          <pc:docMk/>
          <pc:sldMk cId="162437464" sldId="797"/>
        </pc:sldMkLst>
      </pc:sldChg>
      <pc:sldChg chg="del">
        <pc:chgData name="Dan Smith" userId="3e135d9c-73e2-4382-8411-b7fdefeafd42" providerId="ADAL" clId="{10BD571F-1301-483F-886F-C9F80459411C}" dt="2026-05-05T12:07:17.085" v="41" actId="2696"/>
        <pc:sldMkLst>
          <pc:docMk/>
          <pc:sldMk cId="1257947612" sldId="801"/>
        </pc:sldMkLst>
      </pc:sldChg>
      <pc:sldChg chg="del">
        <pc:chgData name="Dan Smith" userId="3e135d9c-73e2-4382-8411-b7fdefeafd42" providerId="ADAL" clId="{10BD571F-1301-483F-886F-C9F80459411C}" dt="2026-05-05T12:07:17.085" v="41" actId="2696"/>
        <pc:sldMkLst>
          <pc:docMk/>
          <pc:sldMk cId="64882232" sldId="802"/>
        </pc:sldMkLst>
      </pc:sldChg>
      <pc:sldChg chg="del">
        <pc:chgData name="Dan Smith" userId="3e135d9c-73e2-4382-8411-b7fdefeafd42" providerId="ADAL" clId="{10BD571F-1301-483F-886F-C9F80459411C}" dt="2026-05-05T12:07:17.085" v="41" actId="2696"/>
        <pc:sldMkLst>
          <pc:docMk/>
          <pc:sldMk cId="3020973446" sldId="810"/>
        </pc:sldMkLst>
      </pc:sldChg>
      <pc:sldChg chg="del">
        <pc:chgData name="Dan Smith" userId="3e135d9c-73e2-4382-8411-b7fdefeafd42" providerId="ADAL" clId="{10BD571F-1301-483F-886F-C9F80459411C}" dt="2026-05-05T12:07:17.085" v="41" actId="2696"/>
        <pc:sldMkLst>
          <pc:docMk/>
          <pc:sldMk cId="2606966923" sldId="811"/>
        </pc:sldMkLst>
      </pc:sldChg>
      <pc:sldChg chg="del">
        <pc:chgData name="Dan Smith" userId="3e135d9c-73e2-4382-8411-b7fdefeafd42" providerId="ADAL" clId="{10BD571F-1301-483F-886F-C9F80459411C}" dt="2026-05-05T12:07:17.085" v="41" actId="2696"/>
        <pc:sldMkLst>
          <pc:docMk/>
          <pc:sldMk cId="1937926915" sldId="812"/>
        </pc:sldMkLst>
      </pc:sldChg>
      <pc:sldChg chg="del">
        <pc:chgData name="Dan Smith" userId="3e135d9c-73e2-4382-8411-b7fdefeafd42" providerId="ADAL" clId="{10BD571F-1301-483F-886F-C9F80459411C}" dt="2026-05-05T12:07:17.085" v="41" actId="2696"/>
        <pc:sldMkLst>
          <pc:docMk/>
          <pc:sldMk cId="2115964966" sldId="813"/>
        </pc:sldMkLst>
      </pc:sldChg>
      <pc:sldChg chg="del">
        <pc:chgData name="Dan Smith" userId="3e135d9c-73e2-4382-8411-b7fdefeafd42" providerId="ADAL" clId="{10BD571F-1301-483F-886F-C9F80459411C}" dt="2026-05-05T12:07:17.085" v="41" actId="2696"/>
        <pc:sldMkLst>
          <pc:docMk/>
          <pc:sldMk cId="2731305545" sldId="816"/>
        </pc:sldMkLst>
      </pc:sldChg>
      <pc:sldChg chg="del">
        <pc:chgData name="Dan Smith" userId="3e135d9c-73e2-4382-8411-b7fdefeafd42" providerId="ADAL" clId="{10BD571F-1301-483F-886F-C9F80459411C}" dt="2026-05-05T12:07:17.085" v="41" actId="2696"/>
        <pc:sldMkLst>
          <pc:docMk/>
          <pc:sldMk cId="3356168308" sldId="817"/>
        </pc:sldMkLst>
      </pc:sldChg>
      <pc:sldChg chg="del">
        <pc:chgData name="Dan Smith" userId="3e135d9c-73e2-4382-8411-b7fdefeafd42" providerId="ADAL" clId="{10BD571F-1301-483F-886F-C9F80459411C}" dt="2026-05-05T12:07:17.085" v="41" actId="2696"/>
        <pc:sldMkLst>
          <pc:docMk/>
          <pc:sldMk cId="3257751494" sldId="818"/>
        </pc:sldMkLst>
      </pc:sldChg>
      <pc:sldChg chg="del">
        <pc:chgData name="Dan Smith" userId="3e135d9c-73e2-4382-8411-b7fdefeafd42" providerId="ADAL" clId="{10BD571F-1301-483F-886F-C9F80459411C}" dt="2026-05-05T12:07:17.085" v="41" actId="2696"/>
        <pc:sldMkLst>
          <pc:docMk/>
          <pc:sldMk cId="1466832693" sldId="827"/>
        </pc:sldMkLst>
      </pc:sldChg>
      <pc:sldChg chg="del">
        <pc:chgData name="Dan Smith" userId="3e135d9c-73e2-4382-8411-b7fdefeafd42" providerId="ADAL" clId="{10BD571F-1301-483F-886F-C9F80459411C}" dt="2026-05-05T12:07:17.085" v="41" actId="2696"/>
        <pc:sldMkLst>
          <pc:docMk/>
          <pc:sldMk cId="2411878927" sldId="832"/>
        </pc:sldMkLst>
      </pc:sldChg>
      <pc:sldChg chg="del">
        <pc:chgData name="Dan Smith" userId="3e135d9c-73e2-4382-8411-b7fdefeafd42" providerId="ADAL" clId="{10BD571F-1301-483F-886F-C9F80459411C}" dt="2026-05-05T12:07:17.085" v="41" actId="2696"/>
        <pc:sldMkLst>
          <pc:docMk/>
          <pc:sldMk cId="1679554734" sldId="833"/>
        </pc:sldMkLst>
      </pc:sldChg>
      <pc:sldChg chg="del">
        <pc:chgData name="Dan Smith" userId="3e135d9c-73e2-4382-8411-b7fdefeafd42" providerId="ADAL" clId="{10BD571F-1301-483F-886F-C9F80459411C}" dt="2026-05-05T12:07:17.085" v="41" actId="2696"/>
        <pc:sldMkLst>
          <pc:docMk/>
          <pc:sldMk cId="3856774867" sldId="834"/>
        </pc:sldMkLst>
      </pc:sldChg>
      <pc:sldChg chg="del">
        <pc:chgData name="Dan Smith" userId="3e135d9c-73e2-4382-8411-b7fdefeafd42" providerId="ADAL" clId="{10BD571F-1301-483F-886F-C9F80459411C}" dt="2026-05-05T12:07:17.085" v="41" actId="2696"/>
        <pc:sldMkLst>
          <pc:docMk/>
          <pc:sldMk cId="2169377365" sldId="835"/>
        </pc:sldMkLst>
      </pc:sldChg>
      <pc:sldChg chg="del">
        <pc:chgData name="Dan Smith" userId="3e135d9c-73e2-4382-8411-b7fdefeafd42" providerId="ADAL" clId="{10BD571F-1301-483F-886F-C9F80459411C}" dt="2026-05-05T12:07:17.085" v="41" actId="2696"/>
        <pc:sldMkLst>
          <pc:docMk/>
          <pc:sldMk cId="2997338967" sldId="853"/>
        </pc:sldMkLst>
      </pc:sldChg>
      <pc:sldChg chg="del">
        <pc:chgData name="Dan Smith" userId="3e135d9c-73e2-4382-8411-b7fdefeafd42" providerId="ADAL" clId="{10BD571F-1301-483F-886F-C9F80459411C}" dt="2026-05-05T12:07:17.085" v="41" actId="2696"/>
        <pc:sldMkLst>
          <pc:docMk/>
          <pc:sldMk cId="1754472984" sldId="854"/>
        </pc:sldMkLst>
      </pc:sldChg>
      <pc:sldChg chg="del">
        <pc:chgData name="Dan Smith" userId="3e135d9c-73e2-4382-8411-b7fdefeafd42" providerId="ADAL" clId="{10BD571F-1301-483F-886F-C9F80459411C}" dt="2026-05-05T12:07:17.085" v="41" actId="2696"/>
        <pc:sldMkLst>
          <pc:docMk/>
          <pc:sldMk cId="1677935224" sldId="855"/>
        </pc:sldMkLst>
      </pc:sldChg>
      <pc:sldChg chg="del">
        <pc:chgData name="Dan Smith" userId="3e135d9c-73e2-4382-8411-b7fdefeafd42" providerId="ADAL" clId="{10BD571F-1301-483F-886F-C9F80459411C}" dt="2026-05-05T12:07:17.085" v="41" actId="2696"/>
        <pc:sldMkLst>
          <pc:docMk/>
          <pc:sldMk cId="1949308791" sldId="856"/>
        </pc:sldMkLst>
      </pc:sldChg>
      <pc:sldChg chg="del">
        <pc:chgData name="Dan Smith" userId="3e135d9c-73e2-4382-8411-b7fdefeafd42" providerId="ADAL" clId="{10BD571F-1301-483F-886F-C9F80459411C}" dt="2026-05-05T12:07:17.085" v="41" actId="2696"/>
        <pc:sldMkLst>
          <pc:docMk/>
          <pc:sldMk cId="1986732353" sldId="857"/>
        </pc:sldMkLst>
      </pc:sldChg>
      <pc:sldChg chg="del">
        <pc:chgData name="Dan Smith" userId="3e135d9c-73e2-4382-8411-b7fdefeafd42" providerId="ADAL" clId="{10BD571F-1301-483F-886F-C9F80459411C}" dt="2026-05-05T12:07:17.085" v="41" actId="2696"/>
        <pc:sldMkLst>
          <pc:docMk/>
          <pc:sldMk cId="3397911969" sldId="858"/>
        </pc:sldMkLst>
      </pc:sldChg>
      <pc:sldChg chg="del">
        <pc:chgData name="Dan Smith" userId="3e135d9c-73e2-4382-8411-b7fdefeafd42" providerId="ADAL" clId="{10BD571F-1301-483F-886F-C9F80459411C}" dt="2026-05-05T12:07:17.085" v="41" actId="2696"/>
        <pc:sldMkLst>
          <pc:docMk/>
          <pc:sldMk cId="170455418" sldId="859"/>
        </pc:sldMkLst>
      </pc:sldChg>
      <pc:sldChg chg="del">
        <pc:chgData name="Dan Smith" userId="3e135d9c-73e2-4382-8411-b7fdefeafd42" providerId="ADAL" clId="{10BD571F-1301-483F-886F-C9F80459411C}" dt="2026-05-05T12:07:17.085" v="41" actId="2696"/>
        <pc:sldMkLst>
          <pc:docMk/>
          <pc:sldMk cId="780563098" sldId="860"/>
        </pc:sldMkLst>
      </pc:sldChg>
      <pc:sldChg chg="del">
        <pc:chgData name="Dan Smith" userId="3e135d9c-73e2-4382-8411-b7fdefeafd42" providerId="ADAL" clId="{10BD571F-1301-483F-886F-C9F80459411C}" dt="2026-05-05T12:07:17.085" v="41" actId="2696"/>
        <pc:sldMkLst>
          <pc:docMk/>
          <pc:sldMk cId="3258542973" sldId="861"/>
        </pc:sldMkLst>
      </pc:sldChg>
      <pc:sldChg chg="del">
        <pc:chgData name="Dan Smith" userId="3e135d9c-73e2-4382-8411-b7fdefeafd42" providerId="ADAL" clId="{10BD571F-1301-483F-886F-C9F80459411C}" dt="2026-05-05T12:07:17.085" v="41" actId="2696"/>
        <pc:sldMkLst>
          <pc:docMk/>
          <pc:sldMk cId="1374314798" sldId="862"/>
        </pc:sldMkLst>
      </pc:sldChg>
      <pc:sldChg chg="del">
        <pc:chgData name="Dan Smith" userId="3e135d9c-73e2-4382-8411-b7fdefeafd42" providerId="ADAL" clId="{10BD571F-1301-483F-886F-C9F80459411C}" dt="2026-05-05T12:07:17.085" v="41" actId="2696"/>
        <pc:sldMkLst>
          <pc:docMk/>
          <pc:sldMk cId="3295666835" sldId="863"/>
        </pc:sldMkLst>
      </pc:sldChg>
      <pc:sldChg chg="del">
        <pc:chgData name="Dan Smith" userId="3e135d9c-73e2-4382-8411-b7fdefeafd42" providerId="ADAL" clId="{10BD571F-1301-483F-886F-C9F80459411C}" dt="2026-05-05T12:07:17.085" v="41" actId="2696"/>
        <pc:sldMkLst>
          <pc:docMk/>
          <pc:sldMk cId="3874996747" sldId="864"/>
        </pc:sldMkLst>
      </pc:sldChg>
      <pc:sldChg chg="del">
        <pc:chgData name="Dan Smith" userId="3e135d9c-73e2-4382-8411-b7fdefeafd42" providerId="ADAL" clId="{10BD571F-1301-483F-886F-C9F80459411C}" dt="2026-05-05T12:07:17.085" v="41" actId="2696"/>
        <pc:sldMkLst>
          <pc:docMk/>
          <pc:sldMk cId="96482247" sldId="865"/>
        </pc:sldMkLst>
      </pc:sldChg>
      <pc:sldChg chg="add">
        <pc:chgData name="Dan Smith" userId="3e135d9c-73e2-4382-8411-b7fdefeafd42" providerId="ADAL" clId="{10BD571F-1301-483F-886F-C9F80459411C}" dt="2026-05-05T12:09:27.218" v="42"/>
        <pc:sldMkLst>
          <pc:docMk/>
          <pc:sldMk cId="2308185968" sldId="869"/>
        </pc:sldMkLst>
      </pc:sldChg>
      <pc:sldChg chg="add">
        <pc:chgData name="Dan Smith" userId="3e135d9c-73e2-4382-8411-b7fdefeafd42" providerId="ADAL" clId="{10BD571F-1301-483F-886F-C9F80459411C}" dt="2026-05-05T12:09:49.364" v="43"/>
        <pc:sldMkLst>
          <pc:docMk/>
          <pc:sldMk cId="798227365" sldId="870"/>
        </pc:sldMkLst>
      </pc:sldChg>
      <pc:sldMasterChg chg="del delSldLayout">
        <pc:chgData name="Dan Smith" userId="3e135d9c-73e2-4382-8411-b7fdefeafd42" providerId="ADAL" clId="{10BD571F-1301-483F-886F-C9F80459411C}" dt="2026-05-05T12:07:17.085" v="41" actId="2696"/>
        <pc:sldMasterMkLst>
          <pc:docMk/>
          <pc:sldMasterMk cId="1881645259" sldId="2147483660"/>
        </pc:sldMasterMkLst>
        <pc:sldLayoutChg chg="del">
          <pc:chgData name="Dan Smith" userId="3e135d9c-73e2-4382-8411-b7fdefeafd42" providerId="ADAL" clId="{10BD571F-1301-483F-886F-C9F80459411C}" dt="2026-05-05T12:07:17.085" v="41" actId="2696"/>
          <pc:sldLayoutMkLst>
            <pc:docMk/>
            <pc:sldMasterMk cId="1881645259" sldId="2147483660"/>
            <pc:sldLayoutMk cId="1135119606" sldId="2147483661"/>
          </pc:sldLayoutMkLst>
        </pc:sldLayoutChg>
        <pc:sldLayoutChg chg="del">
          <pc:chgData name="Dan Smith" userId="3e135d9c-73e2-4382-8411-b7fdefeafd42" providerId="ADAL" clId="{10BD571F-1301-483F-886F-C9F80459411C}" dt="2026-05-05T12:07:17.085" v="41" actId="2696"/>
          <pc:sldLayoutMkLst>
            <pc:docMk/>
            <pc:sldMasterMk cId="1881645259" sldId="2147483660"/>
            <pc:sldLayoutMk cId="1196161769" sldId="2147483662"/>
          </pc:sldLayoutMkLst>
        </pc:sldLayoutChg>
        <pc:sldLayoutChg chg="del">
          <pc:chgData name="Dan Smith" userId="3e135d9c-73e2-4382-8411-b7fdefeafd42" providerId="ADAL" clId="{10BD571F-1301-483F-886F-C9F80459411C}" dt="2026-05-05T12:07:17.085" v="41" actId="2696"/>
          <pc:sldLayoutMkLst>
            <pc:docMk/>
            <pc:sldMasterMk cId="1881645259" sldId="2147483660"/>
            <pc:sldLayoutMk cId="2952292948" sldId="2147483663"/>
          </pc:sldLayoutMkLst>
        </pc:sldLayoutChg>
        <pc:sldLayoutChg chg="del">
          <pc:chgData name="Dan Smith" userId="3e135d9c-73e2-4382-8411-b7fdefeafd42" providerId="ADAL" clId="{10BD571F-1301-483F-886F-C9F80459411C}" dt="2026-05-05T12:07:17.085" v="41" actId="2696"/>
          <pc:sldLayoutMkLst>
            <pc:docMk/>
            <pc:sldMasterMk cId="1881645259" sldId="2147483660"/>
            <pc:sldLayoutMk cId="1414641166" sldId="2147483664"/>
          </pc:sldLayoutMkLst>
        </pc:sldLayoutChg>
        <pc:sldLayoutChg chg="del">
          <pc:chgData name="Dan Smith" userId="3e135d9c-73e2-4382-8411-b7fdefeafd42" providerId="ADAL" clId="{10BD571F-1301-483F-886F-C9F80459411C}" dt="2026-05-05T12:07:17.085" v="41" actId="2696"/>
          <pc:sldLayoutMkLst>
            <pc:docMk/>
            <pc:sldMasterMk cId="1881645259" sldId="2147483660"/>
            <pc:sldLayoutMk cId="1879206262" sldId="2147483665"/>
          </pc:sldLayoutMkLst>
        </pc:sldLayoutChg>
        <pc:sldLayoutChg chg="del">
          <pc:chgData name="Dan Smith" userId="3e135d9c-73e2-4382-8411-b7fdefeafd42" providerId="ADAL" clId="{10BD571F-1301-483F-886F-C9F80459411C}" dt="2026-05-05T12:07:17.085" v="41" actId="2696"/>
          <pc:sldLayoutMkLst>
            <pc:docMk/>
            <pc:sldMasterMk cId="1881645259" sldId="2147483660"/>
            <pc:sldLayoutMk cId="3571300406" sldId="2147483666"/>
          </pc:sldLayoutMkLst>
        </pc:sldLayoutChg>
        <pc:sldLayoutChg chg="del">
          <pc:chgData name="Dan Smith" userId="3e135d9c-73e2-4382-8411-b7fdefeafd42" providerId="ADAL" clId="{10BD571F-1301-483F-886F-C9F80459411C}" dt="2026-05-05T12:07:17.085" v="41" actId="2696"/>
          <pc:sldLayoutMkLst>
            <pc:docMk/>
            <pc:sldMasterMk cId="1881645259" sldId="2147483660"/>
            <pc:sldLayoutMk cId="4047799979" sldId="2147483667"/>
          </pc:sldLayoutMkLst>
        </pc:sldLayoutChg>
        <pc:sldLayoutChg chg="del">
          <pc:chgData name="Dan Smith" userId="3e135d9c-73e2-4382-8411-b7fdefeafd42" providerId="ADAL" clId="{10BD571F-1301-483F-886F-C9F80459411C}" dt="2026-05-05T12:07:17.085" v="41" actId="2696"/>
          <pc:sldLayoutMkLst>
            <pc:docMk/>
            <pc:sldMasterMk cId="1881645259" sldId="2147483660"/>
            <pc:sldLayoutMk cId="2109604133" sldId="2147483668"/>
          </pc:sldLayoutMkLst>
        </pc:sldLayoutChg>
        <pc:sldLayoutChg chg="del">
          <pc:chgData name="Dan Smith" userId="3e135d9c-73e2-4382-8411-b7fdefeafd42" providerId="ADAL" clId="{10BD571F-1301-483F-886F-C9F80459411C}" dt="2026-05-05T12:07:17.085" v="41" actId="2696"/>
          <pc:sldLayoutMkLst>
            <pc:docMk/>
            <pc:sldMasterMk cId="1881645259" sldId="2147483660"/>
            <pc:sldLayoutMk cId="3127852518" sldId="2147483669"/>
          </pc:sldLayoutMkLst>
        </pc:sldLayoutChg>
        <pc:sldLayoutChg chg="del">
          <pc:chgData name="Dan Smith" userId="3e135d9c-73e2-4382-8411-b7fdefeafd42" providerId="ADAL" clId="{10BD571F-1301-483F-886F-C9F80459411C}" dt="2026-05-05T12:07:17.085" v="41" actId="2696"/>
          <pc:sldLayoutMkLst>
            <pc:docMk/>
            <pc:sldMasterMk cId="1881645259" sldId="2147483660"/>
            <pc:sldLayoutMk cId="2539007249" sldId="2147483670"/>
          </pc:sldLayoutMkLst>
        </pc:sldLayoutChg>
        <pc:sldLayoutChg chg="del">
          <pc:chgData name="Dan Smith" userId="3e135d9c-73e2-4382-8411-b7fdefeafd42" providerId="ADAL" clId="{10BD571F-1301-483F-886F-C9F80459411C}" dt="2026-05-05T12:07:17.085" v="41" actId="2696"/>
          <pc:sldLayoutMkLst>
            <pc:docMk/>
            <pc:sldMasterMk cId="1881645259" sldId="2147483660"/>
            <pc:sldLayoutMk cId="729389398" sldId="2147483671"/>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2DEF81-8A65-470D-8ADD-60CA06AB0AF5}" type="datetimeFigureOut">
              <a:rPr lang="en-US" smtClean="0"/>
              <a:t>5/5/2026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4C73E57-C6EE-448C-BDDD-DBE63B0BD63A}" type="slidenum">
              <a:rPr lang="en-US" smtClean="0"/>
              <a:t>‹#›</a:t>
            </a:fld>
            <a:endParaRPr lang="en-US"/>
          </a:p>
        </p:txBody>
      </p:sp>
    </p:spTree>
    <p:extLst>
      <p:ext uri="{BB962C8B-B14F-4D97-AF65-F5344CB8AC3E}">
        <p14:creationId xmlns:p14="http://schemas.microsoft.com/office/powerpoint/2010/main" val="39829925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4C73E57-C6EE-448C-BDDD-DBE63B0BD63A}" type="slidenum">
              <a:rPr lang="en-US" smtClean="0"/>
              <a:t>1</a:t>
            </a:fld>
            <a:endParaRPr lang="en-US"/>
          </a:p>
        </p:txBody>
      </p:sp>
    </p:spTree>
    <p:extLst>
      <p:ext uri="{BB962C8B-B14F-4D97-AF65-F5344CB8AC3E}">
        <p14:creationId xmlns:p14="http://schemas.microsoft.com/office/powerpoint/2010/main" val="6798892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 link page or section</a:t>
            </a:r>
          </a:p>
        </p:txBody>
      </p:sp>
      <p:sp>
        <p:nvSpPr>
          <p:cNvPr id="4" name="Slide Number Placeholder 3"/>
          <p:cNvSpPr>
            <a:spLocks noGrp="1"/>
          </p:cNvSpPr>
          <p:nvPr>
            <p:ph type="sldNum" sz="quarter" idx="5"/>
          </p:nvPr>
        </p:nvSpPr>
        <p:spPr/>
        <p:txBody>
          <a:bodyPr/>
          <a:lstStyle/>
          <a:p>
            <a:fld id="{84C73E57-C6EE-448C-BDDD-DBE63B0BD63A}" type="slidenum">
              <a:rPr lang="en-US" smtClean="0"/>
              <a:t>12</a:t>
            </a:fld>
            <a:endParaRPr lang="en-US"/>
          </a:p>
        </p:txBody>
      </p:sp>
    </p:spTree>
    <p:extLst>
      <p:ext uri="{BB962C8B-B14F-4D97-AF65-F5344CB8AC3E}">
        <p14:creationId xmlns:p14="http://schemas.microsoft.com/office/powerpoint/2010/main" val="1112242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4C73E57-C6EE-448C-BDDD-DBE63B0BD63A}" type="slidenum">
              <a:rPr lang="en-US" smtClean="0"/>
              <a:t>2</a:t>
            </a:fld>
            <a:endParaRPr lang="en-US"/>
          </a:p>
        </p:txBody>
      </p:sp>
    </p:spTree>
    <p:extLst>
      <p:ext uri="{BB962C8B-B14F-4D97-AF65-F5344CB8AC3E}">
        <p14:creationId xmlns:p14="http://schemas.microsoft.com/office/powerpoint/2010/main" val="7707676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4C73E57-C6EE-448C-BDDD-DBE63B0BD63A}" type="slidenum">
              <a:rPr lang="en-US" smtClean="0"/>
              <a:t>3</a:t>
            </a:fld>
            <a:endParaRPr lang="en-US"/>
          </a:p>
        </p:txBody>
      </p:sp>
    </p:spTree>
    <p:extLst>
      <p:ext uri="{BB962C8B-B14F-4D97-AF65-F5344CB8AC3E}">
        <p14:creationId xmlns:p14="http://schemas.microsoft.com/office/powerpoint/2010/main" val="21680456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4C73E57-C6EE-448C-BDDD-DBE63B0BD63A}" type="slidenum">
              <a:rPr lang="en-US" smtClean="0"/>
              <a:t>4</a:t>
            </a:fld>
            <a:endParaRPr lang="en-US"/>
          </a:p>
        </p:txBody>
      </p:sp>
    </p:spTree>
    <p:extLst>
      <p:ext uri="{BB962C8B-B14F-4D97-AF65-F5344CB8AC3E}">
        <p14:creationId xmlns:p14="http://schemas.microsoft.com/office/powerpoint/2010/main" val="1629775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4C73E57-C6EE-448C-BDDD-DBE63B0BD63A}" type="slidenum">
              <a:rPr lang="en-US" smtClean="0"/>
              <a:t>5</a:t>
            </a:fld>
            <a:endParaRPr lang="en-US"/>
          </a:p>
        </p:txBody>
      </p:sp>
    </p:spTree>
    <p:extLst>
      <p:ext uri="{BB962C8B-B14F-4D97-AF65-F5344CB8AC3E}">
        <p14:creationId xmlns:p14="http://schemas.microsoft.com/office/powerpoint/2010/main" val="6686899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4C73E57-C6EE-448C-BDDD-DBE63B0BD63A}" type="slidenum">
              <a:rPr lang="en-US" smtClean="0"/>
              <a:t>8</a:t>
            </a:fld>
            <a:endParaRPr lang="en-US"/>
          </a:p>
        </p:txBody>
      </p:sp>
    </p:spTree>
    <p:extLst>
      <p:ext uri="{BB962C8B-B14F-4D97-AF65-F5344CB8AC3E}">
        <p14:creationId xmlns:p14="http://schemas.microsoft.com/office/powerpoint/2010/main" val="13809982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4C73E57-C6EE-448C-BDDD-DBE63B0BD63A}" type="slidenum">
              <a:rPr lang="en-US" smtClean="0"/>
              <a:t>9</a:t>
            </a:fld>
            <a:endParaRPr lang="en-US"/>
          </a:p>
        </p:txBody>
      </p:sp>
    </p:spTree>
    <p:extLst>
      <p:ext uri="{BB962C8B-B14F-4D97-AF65-F5344CB8AC3E}">
        <p14:creationId xmlns:p14="http://schemas.microsoft.com/office/powerpoint/2010/main" val="30626154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4C73E57-C6EE-448C-BDDD-DBE63B0BD63A}" type="slidenum">
              <a:rPr lang="en-US" smtClean="0"/>
              <a:t>10</a:t>
            </a:fld>
            <a:endParaRPr lang="en-US"/>
          </a:p>
        </p:txBody>
      </p:sp>
    </p:spTree>
    <p:extLst>
      <p:ext uri="{BB962C8B-B14F-4D97-AF65-F5344CB8AC3E}">
        <p14:creationId xmlns:p14="http://schemas.microsoft.com/office/powerpoint/2010/main" val="24220298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4C73E57-C6EE-448C-BDDD-DBE63B0BD63A}" type="slidenum">
              <a:rPr lang="en-US" smtClean="0"/>
              <a:t>11</a:t>
            </a:fld>
            <a:endParaRPr lang="en-US"/>
          </a:p>
        </p:txBody>
      </p:sp>
    </p:spTree>
    <p:extLst>
      <p:ext uri="{BB962C8B-B14F-4D97-AF65-F5344CB8AC3E}">
        <p14:creationId xmlns:p14="http://schemas.microsoft.com/office/powerpoint/2010/main" val="7024434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B3886-CCEE-3DE8-8BC0-86BB2DD1504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7376BD6-7F1F-CE62-3F08-034852FC307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77AA2F6-E0D4-2294-EC7D-C70C864B7A8C}"/>
              </a:ext>
            </a:extLst>
          </p:cNvPr>
          <p:cNvSpPr>
            <a:spLocks noGrp="1"/>
          </p:cNvSpPr>
          <p:nvPr>
            <p:ph type="dt" sz="half" idx="10"/>
          </p:nvPr>
        </p:nvSpPr>
        <p:spPr/>
        <p:txBody>
          <a:bodyPr/>
          <a:lstStyle/>
          <a:p>
            <a:fld id="{4F009A5E-999E-4F14-B045-49DA82142577}" type="datetimeFigureOut">
              <a:rPr lang="en-US" smtClean="0"/>
              <a:t>5/5/2026</a:t>
            </a:fld>
            <a:endParaRPr lang="en-US"/>
          </a:p>
        </p:txBody>
      </p:sp>
      <p:sp>
        <p:nvSpPr>
          <p:cNvPr id="5" name="Footer Placeholder 4">
            <a:extLst>
              <a:ext uri="{FF2B5EF4-FFF2-40B4-BE49-F238E27FC236}">
                <a16:creationId xmlns:a16="http://schemas.microsoft.com/office/drawing/2014/main" id="{B5B5A4F9-AB4B-F929-84F8-9CAF35B260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B4C137-57AB-7C7D-AB75-A1ACE509A577}"/>
              </a:ext>
            </a:extLst>
          </p:cNvPr>
          <p:cNvSpPr>
            <a:spLocks noGrp="1"/>
          </p:cNvSpPr>
          <p:nvPr>
            <p:ph type="sldNum" sz="quarter" idx="12"/>
          </p:nvPr>
        </p:nvSpPr>
        <p:spPr/>
        <p:txBody>
          <a:bodyPr/>
          <a:lstStyle/>
          <a:p>
            <a:fld id="{7466B7A5-95CA-46DC-BF90-C9DE428774C4}" type="slidenum">
              <a:rPr lang="en-US" smtClean="0"/>
              <a:t>‹#›</a:t>
            </a:fld>
            <a:endParaRPr lang="en-US"/>
          </a:p>
        </p:txBody>
      </p:sp>
    </p:spTree>
    <p:extLst>
      <p:ext uri="{BB962C8B-B14F-4D97-AF65-F5344CB8AC3E}">
        <p14:creationId xmlns:p14="http://schemas.microsoft.com/office/powerpoint/2010/main" val="355196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2E6E89-E182-F63E-F260-572BBD07FFF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FA0EF4B-D17B-1E53-4FE2-10F94E233C3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A336D1-BFE6-9754-51D1-CFA405C54BB5}"/>
              </a:ext>
            </a:extLst>
          </p:cNvPr>
          <p:cNvSpPr>
            <a:spLocks noGrp="1"/>
          </p:cNvSpPr>
          <p:nvPr>
            <p:ph type="dt" sz="half" idx="10"/>
          </p:nvPr>
        </p:nvSpPr>
        <p:spPr/>
        <p:txBody>
          <a:bodyPr/>
          <a:lstStyle/>
          <a:p>
            <a:fld id="{4F009A5E-999E-4F14-B045-49DA82142577}" type="datetimeFigureOut">
              <a:rPr lang="en-US" smtClean="0"/>
              <a:t>5/5/2026</a:t>
            </a:fld>
            <a:endParaRPr lang="en-US"/>
          </a:p>
        </p:txBody>
      </p:sp>
      <p:sp>
        <p:nvSpPr>
          <p:cNvPr id="5" name="Footer Placeholder 4">
            <a:extLst>
              <a:ext uri="{FF2B5EF4-FFF2-40B4-BE49-F238E27FC236}">
                <a16:creationId xmlns:a16="http://schemas.microsoft.com/office/drawing/2014/main" id="{6C0C66CC-83FE-2B16-7ADD-6EA9371F20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E45A2C-E45E-B2E1-C8A7-51A5A3DBCE22}"/>
              </a:ext>
            </a:extLst>
          </p:cNvPr>
          <p:cNvSpPr>
            <a:spLocks noGrp="1"/>
          </p:cNvSpPr>
          <p:nvPr>
            <p:ph type="sldNum" sz="quarter" idx="12"/>
          </p:nvPr>
        </p:nvSpPr>
        <p:spPr/>
        <p:txBody>
          <a:bodyPr/>
          <a:lstStyle/>
          <a:p>
            <a:fld id="{7466B7A5-95CA-46DC-BF90-C9DE428774C4}" type="slidenum">
              <a:rPr lang="en-US" smtClean="0"/>
              <a:t>‹#›</a:t>
            </a:fld>
            <a:endParaRPr lang="en-US"/>
          </a:p>
        </p:txBody>
      </p:sp>
    </p:spTree>
    <p:extLst>
      <p:ext uri="{BB962C8B-B14F-4D97-AF65-F5344CB8AC3E}">
        <p14:creationId xmlns:p14="http://schemas.microsoft.com/office/powerpoint/2010/main" val="25786377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445DAF0-6E97-A92D-D7BD-6487D437846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94E4E4E-EDBC-5644-9D42-198BE9804DE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F4E97F3-7146-755A-206C-AC335EAE1D88}"/>
              </a:ext>
            </a:extLst>
          </p:cNvPr>
          <p:cNvSpPr>
            <a:spLocks noGrp="1"/>
          </p:cNvSpPr>
          <p:nvPr>
            <p:ph type="dt" sz="half" idx="10"/>
          </p:nvPr>
        </p:nvSpPr>
        <p:spPr/>
        <p:txBody>
          <a:bodyPr/>
          <a:lstStyle/>
          <a:p>
            <a:fld id="{4F009A5E-999E-4F14-B045-49DA82142577}" type="datetimeFigureOut">
              <a:rPr lang="en-US" smtClean="0"/>
              <a:t>5/5/2026</a:t>
            </a:fld>
            <a:endParaRPr lang="en-US"/>
          </a:p>
        </p:txBody>
      </p:sp>
      <p:sp>
        <p:nvSpPr>
          <p:cNvPr id="5" name="Footer Placeholder 4">
            <a:extLst>
              <a:ext uri="{FF2B5EF4-FFF2-40B4-BE49-F238E27FC236}">
                <a16:creationId xmlns:a16="http://schemas.microsoft.com/office/drawing/2014/main" id="{DDB5DED1-7443-B54A-1C4A-9C29C995E8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9766B3-07DD-6372-79E8-898CCDA35272}"/>
              </a:ext>
            </a:extLst>
          </p:cNvPr>
          <p:cNvSpPr>
            <a:spLocks noGrp="1"/>
          </p:cNvSpPr>
          <p:nvPr>
            <p:ph type="sldNum" sz="quarter" idx="12"/>
          </p:nvPr>
        </p:nvSpPr>
        <p:spPr/>
        <p:txBody>
          <a:bodyPr/>
          <a:lstStyle/>
          <a:p>
            <a:fld id="{7466B7A5-95CA-46DC-BF90-C9DE428774C4}" type="slidenum">
              <a:rPr lang="en-US" smtClean="0"/>
              <a:t>‹#›</a:t>
            </a:fld>
            <a:endParaRPr lang="en-US"/>
          </a:p>
        </p:txBody>
      </p:sp>
    </p:spTree>
    <p:extLst>
      <p:ext uri="{BB962C8B-B14F-4D97-AF65-F5344CB8AC3E}">
        <p14:creationId xmlns:p14="http://schemas.microsoft.com/office/powerpoint/2010/main" val="2395478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7D3C55-2DFB-8B79-C6A9-80DA37C7C7F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3B99AEE-A70A-8C6D-DAF8-09DB304CC47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F6711E4-546A-487F-C63C-E84A139F857A}"/>
              </a:ext>
            </a:extLst>
          </p:cNvPr>
          <p:cNvSpPr>
            <a:spLocks noGrp="1"/>
          </p:cNvSpPr>
          <p:nvPr>
            <p:ph type="dt" sz="half" idx="10"/>
          </p:nvPr>
        </p:nvSpPr>
        <p:spPr/>
        <p:txBody>
          <a:bodyPr/>
          <a:lstStyle/>
          <a:p>
            <a:fld id="{4F009A5E-999E-4F14-B045-49DA82142577}" type="datetimeFigureOut">
              <a:rPr lang="en-US" smtClean="0"/>
              <a:t>5/5/2026</a:t>
            </a:fld>
            <a:endParaRPr lang="en-US"/>
          </a:p>
        </p:txBody>
      </p:sp>
      <p:sp>
        <p:nvSpPr>
          <p:cNvPr id="5" name="Footer Placeholder 4">
            <a:extLst>
              <a:ext uri="{FF2B5EF4-FFF2-40B4-BE49-F238E27FC236}">
                <a16:creationId xmlns:a16="http://schemas.microsoft.com/office/drawing/2014/main" id="{9D9933C1-780F-86FD-E6CD-D9C13009EF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3DE674-878E-79E1-17A7-175A149769BC}"/>
              </a:ext>
            </a:extLst>
          </p:cNvPr>
          <p:cNvSpPr>
            <a:spLocks noGrp="1"/>
          </p:cNvSpPr>
          <p:nvPr>
            <p:ph type="sldNum" sz="quarter" idx="12"/>
          </p:nvPr>
        </p:nvSpPr>
        <p:spPr/>
        <p:txBody>
          <a:bodyPr/>
          <a:lstStyle/>
          <a:p>
            <a:fld id="{7466B7A5-95CA-46DC-BF90-C9DE428774C4}" type="slidenum">
              <a:rPr lang="en-US" smtClean="0"/>
              <a:t>‹#›</a:t>
            </a:fld>
            <a:endParaRPr lang="en-US"/>
          </a:p>
        </p:txBody>
      </p:sp>
    </p:spTree>
    <p:extLst>
      <p:ext uri="{BB962C8B-B14F-4D97-AF65-F5344CB8AC3E}">
        <p14:creationId xmlns:p14="http://schemas.microsoft.com/office/powerpoint/2010/main" val="1572380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5CBF9-C832-581A-EB33-CA5E0DCB5BB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348C1C2-5F91-00A6-85E5-995FA751077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BB27E49-A406-1ED6-598F-FDCBF1E22F30}"/>
              </a:ext>
            </a:extLst>
          </p:cNvPr>
          <p:cNvSpPr>
            <a:spLocks noGrp="1"/>
          </p:cNvSpPr>
          <p:nvPr>
            <p:ph type="dt" sz="half" idx="10"/>
          </p:nvPr>
        </p:nvSpPr>
        <p:spPr/>
        <p:txBody>
          <a:bodyPr/>
          <a:lstStyle/>
          <a:p>
            <a:fld id="{4F009A5E-999E-4F14-B045-49DA82142577}" type="datetimeFigureOut">
              <a:rPr lang="en-US" smtClean="0"/>
              <a:t>5/5/2026</a:t>
            </a:fld>
            <a:endParaRPr lang="en-US"/>
          </a:p>
        </p:txBody>
      </p:sp>
      <p:sp>
        <p:nvSpPr>
          <p:cNvPr id="5" name="Footer Placeholder 4">
            <a:extLst>
              <a:ext uri="{FF2B5EF4-FFF2-40B4-BE49-F238E27FC236}">
                <a16:creationId xmlns:a16="http://schemas.microsoft.com/office/drawing/2014/main" id="{6A53495E-4985-F9CB-2DEB-3FE48A8E2E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DBAEEC-A83B-35CE-A262-03895D3CC688}"/>
              </a:ext>
            </a:extLst>
          </p:cNvPr>
          <p:cNvSpPr>
            <a:spLocks noGrp="1"/>
          </p:cNvSpPr>
          <p:nvPr>
            <p:ph type="sldNum" sz="quarter" idx="12"/>
          </p:nvPr>
        </p:nvSpPr>
        <p:spPr/>
        <p:txBody>
          <a:bodyPr/>
          <a:lstStyle/>
          <a:p>
            <a:fld id="{7466B7A5-95CA-46DC-BF90-C9DE428774C4}" type="slidenum">
              <a:rPr lang="en-US" smtClean="0"/>
              <a:t>‹#›</a:t>
            </a:fld>
            <a:endParaRPr lang="en-US"/>
          </a:p>
        </p:txBody>
      </p:sp>
    </p:spTree>
    <p:extLst>
      <p:ext uri="{BB962C8B-B14F-4D97-AF65-F5344CB8AC3E}">
        <p14:creationId xmlns:p14="http://schemas.microsoft.com/office/powerpoint/2010/main" val="42836069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36391-FF70-9764-3AF6-0F4EB6C3739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A0685CF-30E2-5B53-ADB6-FA19A28BF77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8900A5C-792B-48EA-9DFD-82229DA89BA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F040FCF-4761-9D8A-90F7-D1CBAE42E375}"/>
              </a:ext>
            </a:extLst>
          </p:cNvPr>
          <p:cNvSpPr>
            <a:spLocks noGrp="1"/>
          </p:cNvSpPr>
          <p:nvPr>
            <p:ph type="dt" sz="half" idx="10"/>
          </p:nvPr>
        </p:nvSpPr>
        <p:spPr/>
        <p:txBody>
          <a:bodyPr/>
          <a:lstStyle/>
          <a:p>
            <a:fld id="{4F009A5E-999E-4F14-B045-49DA82142577}" type="datetimeFigureOut">
              <a:rPr lang="en-US" smtClean="0"/>
              <a:t>5/5/2026</a:t>
            </a:fld>
            <a:endParaRPr lang="en-US"/>
          </a:p>
        </p:txBody>
      </p:sp>
      <p:sp>
        <p:nvSpPr>
          <p:cNvPr id="6" name="Footer Placeholder 5">
            <a:extLst>
              <a:ext uri="{FF2B5EF4-FFF2-40B4-BE49-F238E27FC236}">
                <a16:creationId xmlns:a16="http://schemas.microsoft.com/office/drawing/2014/main" id="{C0CC815C-836B-E766-77A6-C5EBAFACED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391A87E-4143-60FA-4806-A45F34F03DA2}"/>
              </a:ext>
            </a:extLst>
          </p:cNvPr>
          <p:cNvSpPr>
            <a:spLocks noGrp="1"/>
          </p:cNvSpPr>
          <p:nvPr>
            <p:ph type="sldNum" sz="quarter" idx="12"/>
          </p:nvPr>
        </p:nvSpPr>
        <p:spPr/>
        <p:txBody>
          <a:bodyPr/>
          <a:lstStyle/>
          <a:p>
            <a:fld id="{7466B7A5-95CA-46DC-BF90-C9DE428774C4}" type="slidenum">
              <a:rPr lang="en-US" smtClean="0"/>
              <a:t>‹#›</a:t>
            </a:fld>
            <a:endParaRPr lang="en-US"/>
          </a:p>
        </p:txBody>
      </p:sp>
    </p:spTree>
    <p:extLst>
      <p:ext uri="{BB962C8B-B14F-4D97-AF65-F5344CB8AC3E}">
        <p14:creationId xmlns:p14="http://schemas.microsoft.com/office/powerpoint/2010/main" val="12794237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AC0F9-B7C0-6231-CD60-BE9F121BF40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49EAB0-4DAD-09D6-0CCC-C0D5A43F91A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957EE54-037E-1DCC-E290-1314848FAB0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D36B4B7-6182-2EDE-B392-20A6E79DF13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BEA795A-6753-E85F-96A9-B0DCE3F264C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00FDE51-0DFC-F530-02F7-713A29BCCCE8}"/>
              </a:ext>
            </a:extLst>
          </p:cNvPr>
          <p:cNvSpPr>
            <a:spLocks noGrp="1"/>
          </p:cNvSpPr>
          <p:nvPr>
            <p:ph type="dt" sz="half" idx="10"/>
          </p:nvPr>
        </p:nvSpPr>
        <p:spPr/>
        <p:txBody>
          <a:bodyPr/>
          <a:lstStyle/>
          <a:p>
            <a:fld id="{4F009A5E-999E-4F14-B045-49DA82142577}" type="datetimeFigureOut">
              <a:rPr lang="en-US" smtClean="0"/>
              <a:t>5/5/2026</a:t>
            </a:fld>
            <a:endParaRPr lang="en-US"/>
          </a:p>
        </p:txBody>
      </p:sp>
      <p:sp>
        <p:nvSpPr>
          <p:cNvPr id="8" name="Footer Placeholder 7">
            <a:extLst>
              <a:ext uri="{FF2B5EF4-FFF2-40B4-BE49-F238E27FC236}">
                <a16:creationId xmlns:a16="http://schemas.microsoft.com/office/drawing/2014/main" id="{E2C7AB05-8CC2-BF90-94EA-5AAB200B20A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62AF10A-86A2-ADD9-E780-8103EDBD7C69}"/>
              </a:ext>
            </a:extLst>
          </p:cNvPr>
          <p:cNvSpPr>
            <a:spLocks noGrp="1"/>
          </p:cNvSpPr>
          <p:nvPr>
            <p:ph type="sldNum" sz="quarter" idx="12"/>
          </p:nvPr>
        </p:nvSpPr>
        <p:spPr/>
        <p:txBody>
          <a:bodyPr/>
          <a:lstStyle/>
          <a:p>
            <a:fld id="{7466B7A5-95CA-46DC-BF90-C9DE428774C4}" type="slidenum">
              <a:rPr lang="en-US" smtClean="0"/>
              <a:t>‹#›</a:t>
            </a:fld>
            <a:endParaRPr lang="en-US"/>
          </a:p>
        </p:txBody>
      </p:sp>
    </p:spTree>
    <p:extLst>
      <p:ext uri="{BB962C8B-B14F-4D97-AF65-F5344CB8AC3E}">
        <p14:creationId xmlns:p14="http://schemas.microsoft.com/office/powerpoint/2010/main" val="5177300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B7424-C486-5DF7-9654-7BBC12B70B0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1F68394-21CD-FC6B-B6ED-1EE87513C8CC}"/>
              </a:ext>
            </a:extLst>
          </p:cNvPr>
          <p:cNvSpPr>
            <a:spLocks noGrp="1"/>
          </p:cNvSpPr>
          <p:nvPr>
            <p:ph type="dt" sz="half" idx="10"/>
          </p:nvPr>
        </p:nvSpPr>
        <p:spPr/>
        <p:txBody>
          <a:bodyPr/>
          <a:lstStyle/>
          <a:p>
            <a:fld id="{4F009A5E-999E-4F14-B045-49DA82142577}" type="datetimeFigureOut">
              <a:rPr lang="en-US" smtClean="0"/>
              <a:t>5/5/2026</a:t>
            </a:fld>
            <a:endParaRPr lang="en-US"/>
          </a:p>
        </p:txBody>
      </p:sp>
      <p:sp>
        <p:nvSpPr>
          <p:cNvPr id="4" name="Footer Placeholder 3">
            <a:extLst>
              <a:ext uri="{FF2B5EF4-FFF2-40B4-BE49-F238E27FC236}">
                <a16:creationId xmlns:a16="http://schemas.microsoft.com/office/drawing/2014/main" id="{4A22CADE-DCB5-2A86-3C0B-63C25134F05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5E6DD2A-18A1-7AD1-E9D3-EEEB0834C01C}"/>
              </a:ext>
            </a:extLst>
          </p:cNvPr>
          <p:cNvSpPr>
            <a:spLocks noGrp="1"/>
          </p:cNvSpPr>
          <p:nvPr>
            <p:ph type="sldNum" sz="quarter" idx="12"/>
          </p:nvPr>
        </p:nvSpPr>
        <p:spPr/>
        <p:txBody>
          <a:bodyPr/>
          <a:lstStyle/>
          <a:p>
            <a:fld id="{7466B7A5-95CA-46DC-BF90-C9DE428774C4}" type="slidenum">
              <a:rPr lang="en-US" smtClean="0"/>
              <a:t>‹#›</a:t>
            </a:fld>
            <a:endParaRPr lang="en-US"/>
          </a:p>
        </p:txBody>
      </p:sp>
    </p:spTree>
    <p:extLst>
      <p:ext uri="{BB962C8B-B14F-4D97-AF65-F5344CB8AC3E}">
        <p14:creationId xmlns:p14="http://schemas.microsoft.com/office/powerpoint/2010/main" val="3848722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FDAB4EE-AFA1-B059-5F91-23557F1D137E}"/>
              </a:ext>
            </a:extLst>
          </p:cNvPr>
          <p:cNvSpPr>
            <a:spLocks noGrp="1"/>
          </p:cNvSpPr>
          <p:nvPr>
            <p:ph type="dt" sz="half" idx="10"/>
          </p:nvPr>
        </p:nvSpPr>
        <p:spPr/>
        <p:txBody>
          <a:bodyPr/>
          <a:lstStyle/>
          <a:p>
            <a:fld id="{4F009A5E-999E-4F14-B045-49DA82142577}" type="datetimeFigureOut">
              <a:rPr lang="en-US" smtClean="0"/>
              <a:t>5/5/2026</a:t>
            </a:fld>
            <a:endParaRPr lang="en-US"/>
          </a:p>
        </p:txBody>
      </p:sp>
      <p:sp>
        <p:nvSpPr>
          <p:cNvPr id="3" name="Footer Placeholder 2">
            <a:extLst>
              <a:ext uri="{FF2B5EF4-FFF2-40B4-BE49-F238E27FC236}">
                <a16:creationId xmlns:a16="http://schemas.microsoft.com/office/drawing/2014/main" id="{34138507-CCF2-E957-59E3-706BB5BDF94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7552FD3-45DB-55B2-DDEC-C4FF2836D786}"/>
              </a:ext>
            </a:extLst>
          </p:cNvPr>
          <p:cNvSpPr>
            <a:spLocks noGrp="1"/>
          </p:cNvSpPr>
          <p:nvPr>
            <p:ph type="sldNum" sz="quarter" idx="12"/>
          </p:nvPr>
        </p:nvSpPr>
        <p:spPr/>
        <p:txBody>
          <a:bodyPr/>
          <a:lstStyle/>
          <a:p>
            <a:fld id="{7466B7A5-95CA-46DC-BF90-C9DE428774C4}" type="slidenum">
              <a:rPr lang="en-US" smtClean="0"/>
              <a:t>‹#›</a:t>
            </a:fld>
            <a:endParaRPr lang="en-US"/>
          </a:p>
        </p:txBody>
      </p:sp>
    </p:spTree>
    <p:extLst>
      <p:ext uri="{BB962C8B-B14F-4D97-AF65-F5344CB8AC3E}">
        <p14:creationId xmlns:p14="http://schemas.microsoft.com/office/powerpoint/2010/main" val="119414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5FC09-80D0-BA1E-F49A-9099996F31C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4666D75-FEC3-DF78-143B-7D5FA87E93C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77EC6BB-E928-A378-1F24-95EC5B26F9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5FFFEF4-071E-E153-CA1A-125E9AC1BC08}"/>
              </a:ext>
            </a:extLst>
          </p:cNvPr>
          <p:cNvSpPr>
            <a:spLocks noGrp="1"/>
          </p:cNvSpPr>
          <p:nvPr>
            <p:ph type="dt" sz="half" idx="10"/>
          </p:nvPr>
        </p:nvSpPr>
        <p:spPr/>
        <p:txBody>
          <a:bodyPr/>
          <a:lstStyle/>
          <a:p>
            <a:fld id="{4F009A5E-999E-4F14-B045-49DA82142577}" type="datetimeFigureOut">
              <a:rPr lang="en-US" smtClean="0"/>
              <a:t>5/5/2026</a:t>
            </a:fld>
            <a:endParaRPr lang="en-US"/>
          </a:p>
        </p:txBody>
      </p:sp>
      <p:sp>
        <p:nvSpPr>
          <p:cNvPr id="6" name="Footer Placeholder 5">
            <a:extLst>
              <a:ext uri="{FF2B5EF4-FFF2-40B4-BE49-F238E27FC236}">
                <a16:creationId xmlns:a16="http://schemas.microsoft.com/office/drawing/2014/main" id="{388F8023-F922-7177-D415-DC6672DC5EF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EFC3041-BC1A-71CA-9582-911A2886E5A3}"/>
              </a:ext>
            </a:extLst>
          </p:cNvPr>
          <p:cNvSpPr>
            <a:spLocks noGrp="1"/>
          </p:cNvSpPr>
          <p:nvPr>
            <p:ph type="sldNum" sz="quarter" idx="12"/>
          </p:nvPr>
        </p:nvSpPr>
        <p:spPr/>
        <p:txBody>
          <a:bodyPr/>
          <a:lstStyle/>
          <a:p>
            <a:fld id="{7466B7A5-95CA-46DC-BF90-C9DE428774C4}" type="slidenum">
              <a:rPr lang="en-US" smtClean="0"/>
              <a:t>‹#›</a:t>
            </a:fld>
            <a:endParaRPr lang="en-US"/>
          </a:p>
        </p:txBody>
      </p:sp>
    </p:spTree>
    <p:extLst>
      <p:ext uri="{BB962C8B-B14F-4D97-AF65-F5344CB8AC3E}">
        <p14:creationId xmlns:p14="http://schemas.microsoft.com/office/powerpoint/2010/main" val="1649742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54B847-59A9-A2E9-7064-49084A21F02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0632E56-267F-9D25-1040-C4E87A67620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4C05B3F-E833-71C5-5362-56FE585F6B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87B429B-2830-020F-7F84-1960C36D5A74}"/>
              </a:ext>
            </a:extLst>
          </p:cNvPr>
          <p:cNvSpPr>
            <a:spLocks noGrp="1"/>
          </p:cNvSpPr>
          <p:nvPr>
            <p:ph type="dt" sz="half" idx="10"/>
          </p:nvPr>
        </p:nvSpPr>
        <p:spPr/>
        <p:txBody>
          <a:bodyPr/>
          <a:lstStyle/>
          <a:p>
            <a:fld id="{4F009A5E-999E-4F14-B045-49DA82142577}" type="datetimeFigureOut">
              <a:rPr lang="en-US" smtClean="0"/>
              <a:t>5/5/2026</a:t>
            </a:fld>
            <a:endParaRPr lang="en-US"/>
          </a:p>
        </p:txBody>
      </p:sp>
      <p:sp>
        <p:nvSpPr>
          <p:cNvPr id="6" name="Footer Placeholder 5">
            <a:extLst>
              <a:ext uri="{FF2B5EF4-FFF2-40B4-BE49-F238E27FC236}">
                <a16:creationId xmlns:a16="http://schemas.microsoft.com/office/drawing/2014/main" id="{84CAF6E9-BBAF-F089-6D90-3854A431221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8BFAD07-FEF9-73D9-E541-5F4E52255003}"/>
              </a:ext>
            </a:extLst>
          </p:cNvPr>
          <p:cNvSpPr>
            <a:spLocks noGrp="1"/>
          </p:cNvSpPr>
          <p:nvPr>
            <p:ph type="sldNum" sz="quarter" idx="12"/>
          </p:nvPr>
        </p:nvSpPr>
        <p:spPr/>
        <p:txBody>
          <a:bodyPr/>
          <a:lstStyle/>
          <a:p>
            <a:fld id="{7466B7A5-95CA-46DC-BF90-C9DE428774C4}" type="slidenum">
              <a:rPr lang="en-US" smtClean="0"/>
              <a:t>‹#›</a:t>
            </a:fld>
            <a:endParaRPr lang="en-US"/>
          </a:p>
        </p:txBody>
      </p:sp>
    </p:spTree>
    <p:extLst>
      <p:ext uri="{BB962C8B-B14F-4D97-AF65-F5344CB8AC3E}">
        <p14:creationId xmlns:p14="http://schemas.microsoft.com/office/powerpoint/2010/main" val="36222580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D27F4E8-AA70-B380-6329-7AEBAECFE4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3674A0F-5C19-5B35-CAAD-A6E258ACCD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DF9A46C-D0F0-5401-CECE-7F228AD689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F009A5E-999E-4F14-B045-49DA82142577}" type="datetimeFigureOut">
              <a:rPr lang="en-US" smtClean="0"/>
              <a:t>5/5/2026</a:t>
            </a:fld>
            <a:endParaRPr lang="en-US"/>
          </a:p>
        </p:txBody>
      </p:sp>
      <p:sp>
        <p:nvSpPr>
          <p:cNvPr id="5" name="Footer Placeholder 4">
            <a:extLst>
              <a:ext uri="{FF2B5EF4-FFF2-40B4-BE49-F238E27FC236}">
                <a16:creationId xmlns:a16="http://schemas.microsoft.com/office/drawing/2014/main" id="{E3137C1E-D212-B30E-E551-2E8ADA44F7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275918E5-9D3B-0243-41A7-BF8B6D1B367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466B7A5-95CA-46DC-BF90-C9DE428774C4}" type="slidenum">
              <a:rPr lang="en-US" smtClean="0"/>
              <a:t>‹#›</a:t>
            </a:fld>
            <a:endParaRPr lang="en-US"/>
          </a:p>
        </p:txBody>
      </p:sp>
    </p:spTree>
    <p:extLst>
      <p:ext uri="{BB962C8B-B14F-4D97-AF65-F5344CB8AC3E}">
        <p14:creationId xmlns:p14="http://schemas.microsoft.com/office/powerpoint/2010/main" val="31809913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ecfr.gov/current/title-23/chapter-I/subchapter-G/part-630/subpart-J"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s://www.ecfr.gov/current/title-23/chapter-I/subchapter-G/part-630/subpart-K"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81DBD7-CE3C-9414-8582-F281C66C9870}"/>
              </a:ext>
            </a:extLst>
          </p:cNvPr>
          <p:cNvSpPr>
            <a:spLocks noGrp="1"/>
          </p:cNvSpPr>
          <p:nvPr>
            <p:ph type="title"/>
          </p:nvPr>
        </p:nvSpPr>
        <p:spPr>
          <a:xfrm>
            <a:off x="0" y="959212"/>
            <a:ext cx="12192000" cy="2586627"/>
          </a:xfrm>
        </p:spPr>
        <p:txBody>
          <a:bodyPr>
            <a:normAutofit/>
          </a:bodyPr>
          <a:lstStyle/>
          <a:p>
            <a:pPr algn="ctr"/>
            <a:r>
              <a:rPr lang="en-US" sz="3600" b="1" dirty="0">
                <a:latin typeface="Arial Black" panose="020B0A04020102020204" pitchFamily="34" charset="0"/>
                <a:cs typeface="Arial" panose="020B0604020202020204" pitchFamily="34" charset="0"/>
              </a:rPr>
              <a:t>MAPA/MoDOT </a:t>
            </a:r>
            <a:br>
              <a:rPr lang="en-US" sz="3600" b="1" dirty="0">
                <a:latin typeface="Arial Black" panose="020B0A04020102020204" pitchFamily="34" charset="0"/>
                <a:cs typeface="Arial" panose="020B0604020202020204" pitchFamily="34" charset="0"/>
              </a:rPr>
            </a:br>
            <a:r>
              <a:rPr lang="en-US" sz="3600" b="1" dirty="0">
                <a:latin typeface="Arial Black" panose="020B0A04020102020204" pitchFamily="34" charset="0"/>
                <a:cs typeface="Arial" panose="020B0604020202020204" pitchFamily="34" charset="0"/>
              </a:rPr>
              <a:t>Quarterly Meeting</a:t>
            </a:r>
          </a:p>
        </p:txBody>
      </p:sp>
      <p:sp>
        <p:nvSpPr>
          <p:cNvPr id="6" name="Text Box 1030">
            <a:extLst>
              <a:ext uri="{FF2B5EF4-FFF2-40B4-BE49-F238E27FC236}">
                <a16:creationId xmlns:a16="http://schemas.microsoft.com/office/drawing/2014/main" id="{FC9DFE98-C495-4A86-CF09-B59C79C3CEAE}"/>
              </a:ext>
            </a:extLst>
          </p:cNvPr>
          <p:cNvSpPr txBox="1">
            <a:spLocks noChangeArrowheads="1"/>
          </p:cNvSpPr>
          <p:nvPr/>
        </p:nvSpPr>
        <p:spPr bwMode="auto">
          <a:xfrm>
            <a:off x="3806059" y="5128267"/>
            <a:ext cx="4579882" cy="461665"/>
          </a:xfrm>
          <a:prstGeom prst="rect">
            <a:avLst/>
          </a:prstGeom>
          <a:noFill/>
          <a:ln w="9525">
            <a:noFill/>
            <a:miter lim="800000"/>
            <a:headEnd/>
            <a:tailEnd/>
          </a:ln>
          <a:effectLst/>
        </p:spPr>
        <p:txBody>
          <a:bodyPr wrap="square">
            <a:spAutoFit/>
          </a:bodyPr>
          <a:lstStyle/>
          <a:p>
            <a:pPr algn="ctr">
              <a:spcBef>
                <a:spcPct val="50000"/>
              </a:spcBef>
            </a:pPr>
            <a:r>
              <a:rPr lang="en-US" sz="2400" dirty="0">
                <a:latin typeface="Arial Black" panose="020B0A04020102020204" pitchFamily="34" charset="0"/>
              </a:rPr>
              <a:t>May 5</a:t>
            </a:r>
            <a:r>
              <a:rPr lang="en-US" sz="2400" baseline="30000" dirty="0">
                <a:latin typeface="Arial Black" panose="020B0A04020102020204" pitchFamily="34" charset="0"/>
              </a:rPr>
              <a:t>th</a:t>
            </a:r>
            <a:r>
              <a:rPr lang="en-US" sz="2400" dirty="0">
                <a:latin typeface="Arial Black" panose="020B0A04020102020204" pitchFamily="34" charset="0"/>
              </a:rPr>
              <a:t>, 2026</a:t>
            </a:r>
          </a:p>
        </p:txBody>
      </p:sp>
      <p:pic>
        <p:nvPicPr>
          <p:cNvPr id="9" name="Picture 8">
            <a:extLst>
              <a:ext uri="{FF2B5EF4-FFF2-40B4-BE49-F238E27FC236}">
                <a16:creationId xmlns:a16="http://schemas.microsoft.com/office/drawing/2014/main" id="{CA3C965F-82B7-1AAB-3B8C-F06C8650CACF}"/>
              </a:ext>
            </a:extLst>
          </p:cNvPr>
          <p:cNvPicPr>
            <a:picLocks noChangeAspect="1"/>
          </p:cNvPicPr>
          <p:nvPr/>
        </p:nvPicPr>
        <p:blipFill>
          <a:blip r:embed="rId3"/>
          <a:stretch>
            <a:fillRect/>
          </a:stretch>
        </p:blipFill>
        <p:spPr>
          <a:xfrm>
            <a:off x="306899" y="4428117"/>
            <a:ext cx="1447800" cy="2323630"/>
          </a:xfrm>
          <a:prstGeom prst="rect">
            <a:avLst/>
          </a:prstGeom>
        </p:spPr>
      </p:pic>
      <p:sp>
        <p:nvSpPr>
          <p:cNvPr id="8" name="Subtitle 2">
            <a:extLst>
              <a:ext uri="{FF2B5EF4-FFF2-40B4-BE49-F238E27FC236}">
                <a16:creationId xmlns:a16="http://schemas.microsoft.com/office/drawing/2014/main" id="{59A039D3-6C9F-EFC2-6707-338F51889142}"/>
              </a:ext>
            </a:extLst>
          </p:cNvPr>
          <p:cNvSpPr txBox="1">
            <a:spLocks/>
          </p:cNvSpPr>
          <p:nvPr/>
        </p:nvSpPr>
        <p:spPr>
          <a:xfrm>
            <a:off x="4040616" y="6071615"/>
            <a:ext cx="4959045" cy="680132"/>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000" b="1" dirty="0"/>
              <a:t>Dan Smith, P.E.</a:t>
            </a:r>
          </a:p>
          <a:p>
            <a:pPr>
              <a:spcBef>
                <a:spcPts val="0"/>
              </a:spcBef>
            </a:pPr>
            <a:r>
              <a:rPr lang="en-US" sz="2000" i="1" dirty="0"/>
              <a:t>Traffic Management &amp; Operations Engineer</a:t>
            </a:r>
          </a:p>
        </p:txBody>
      </p:sp>
    </p:spTree>
    <p:extLst>
      <p:ext uri="{BB962C8B-B14F-4D97-AF65-F5344CB8AC3E}">
        <p14:creationId xmlns:p14="http://schemas.microsoft.com/office/powerpoint/2010/main" val="11711842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5E8F53-AF02-C9FA-8D87-06A1813D0C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D64FCD-1361-C0F5-5111-31A130FAFD18}"/>
              </a:ext>
            </a:extLst>
          </p:cNvPr>
          <p:cNvSpPr>
            <a:spLocks noGrp="1"/>
          </p:cNvSpPr>
          <p:nvPr>
            <p:ph type="title"/>
          </p:nvPr>
        </p:nvSpPr>
        <p:spPr>
          <a:xfrm>
            <a:off x="0" y="18256"/>
            <a:ext cx="12192000" cy="662782"/>
          </a:xfrm>
        </p:spPr>
        <p:txBody>
          <a:bodyPr>
            <a:normAutofit fontScale="90000"/>
          </a:bodyPr>
          <a:lstStyle/>
          <a:p>
            <a:pPr algn="ctr"/>
            <a:r>
              <a:rPr lang="en-US" dirty="0"/>
              <a:t>Subpart K—Temporary Traffic Control Devices</a:t>
            </a:r>
          </a:p>
        </p:txBody>
      </p:sp>
      <p:sp>
        <p:nvSpPr>
          <p:cNvPr id="3" name="Content Placeholder 2">
            <a:extLst>
              <a:ext uri="{FF2B5EF4-FFF2-40B4-BE49-F238E27FC236}">
                <a16:creationId xmlns:a16="http://schemas.microsoft.com/office/drawing/2014/main" id="{1C42A0AC-B7AD-C2B7-D1FB-5A3262BA5734}"/>
              </a:ext>
            </a:extLst>
          </p:cNvPr>
          <p:cNvSpPr>
            <a:spLocks noGrp="1"/>
          </p:cNvSpPr>
          <p:nvPr>
            <p:ph idx="1"/>
          </p:nvPr>
        </p:nvSpPr>
        <p:spPr>
          <a:xfrm>
            <a:off x="767080" y="681038"/>
            <a:ext cx="11150600" cy="6075362"/>
          </a:xfrm>
        </p:spPr>
        <p:txBody>
          <a:bodyPr>
            <a:normAutofit fontScale="47500" lnSpcReduction="20000"/>
          </a:bodyPr>
          <a:lstStyle/>
          <a:p>
            <a:r>
              <a:rPr lang="en-US" dirty="0"/>
              <a:t>Other traffic control measures:</a:t>
            </a:r>
          </a:p>
          <a:p>
            <a:r>
              <a:rPr lang="en-US" dirty="0"/>
              <a:t>Effective, credible signing;</a:t>
            </a:r>
          </a:p>
          <a:p>
            <a:r>
              <a:rPr lang="en-US" dirty="0"/>
              <a:t>Changeable message signs;</a:t>
            </a:r>
          </a:p>
          <a:p>
            <a:r>
              <a:rPr lang="en-US" dirty="0"/>
              <a:t>Arrow panels;</a:t>
            </a:r>
          </a:p>
          <a:p>
            <a:r>
              <a:rPr lang="en-US" dirty="0"/>
              <a:t>Warning flags and lights on signs;</a:t>
            </a:r>
          </a:p>
          <a:p>
            <a:r>
              <a:rPr lang="en-US" dirty="0"/>
              <a:t>Longitudinal and lateral buffer space;</a:t>
            </a:r>
          </a:p>
          <a:p>
            <a:r>
              <a:rPr lang="en-US" dirty="0"/>
              <a:t>Trained flaggers and spotters;</a:t>
            </a:r>
          </a:p>
          <a:p>
            <a:r>
              <a:rPr lang="en-US" dirty="0"/>
              <a:t>Enhanced flagger station setups or use of automated flagger assistance devices (AFADs); </a:t>
            </a:r>
          </a:p>
          <a:p>
            <a:r>
              <a:rPr lang="en-US" dirty="0"/>
              <a:t>Intrusion alarms;</a:t>
            </a:r>
          </a:p>
          <a:p>
            <a:r>
              <a:rPr lang="en-US" dirty="0"/>
              <a:t>Rumble strips;</a:t>
            </a:r>
          </a:p>
          <a:p>
            <a:r>
              <a:rPr lang="en-US" dirty="0"/>
              <a:t>Pace or pilot vehicle;</a:t>
            </a:r>
          </a:p>
          <a:p>
            <a:r>
              <a:rPr lang="en-US" dirty="0"/>
              <a:t>High-quality work zone pavement markings and removal of misleading markings;</a:t>
            </a:r>
          </a:p>
          <a:p>
            <a:r>
              <a:rPr lang="en-US" dirty="0"/>
              <a:t>Channelizing device spacing reduction;</a:t>
            </a:r>
          </a:p>
          <a:p>
            <a:r>
              <a:rPr lang="en-US" dirty="0"/>
              <a:t>Longitudinal channelizing barricades;</a:t>
            </a:r>
          </a:p>
          <a:p>
            <a:r>
              <a:rPr lang="en-US" dirty="0"/>
              <a:t>Work zone speed management (including changes to the regulatory speed or variable speed limits);</a:t>
            </a:r>
          </a:p>
          <a:p>
            <a:r>
              <a:rPr lang="en-US" dirty="0"/>
              <a:t>Law enforcement;</a:t>
            </a:r>
          </a:p>
          <a:p>
            <a:r>
              <a:rPr lang="en-US" dirty="0"/>
              <a:t>Speed Safety Cameras (where permitted by State/local laws;</a:t>
            </a:r>
          </a:p>
          <a:p>
            <a:r>
              <a:rPr lang="en-US" dirty="0"/>
              <a:t>Drone radar; </a:t>
            </a:r>
          </a:p>
          <a:p>
            <a:r>
              <a:rPr lang="en-US" dirty="0"/>
              <a:t>Worker and work vehicle/equipment visibility;</a:t>
            </a:r>
          </a:p>
          <a:p>
            <a:r>
              <a:rPr lang="en-US" dirty="0"/>
              <a:t>Worker training;</a:t>
            </a:r>
          </a:p>
          <a:p>
            <a:r>
              <a:rPr lang="en-US" dirty="0"/>
              <a:t>Public information and traveler information; Temporary traffic signals.</a:t>
            </a:r>
          </a:p>
          <a:p>
            <a:r>
              <a:rPr lang="en-US" dirty="0"/>
              <a:t>Protection or shadow vehicles used to protect workers and equipment from impacts by errant vehicles; and</a:t>
            </a:r>
          </a:p>
          <a:p>
            <a:r>
              <a:rPr lang="en-US" dirty="0"/>
              <a:t>Intelligent Transportation Systems (ITS) and other advanced technology solutions and strategies. </a:t>
            </a:r>
          </a:p>
          <a:p>
            <a:endParaRPr lang="en-US" dirty="0"/>
          </a:p>
        </p:txBody>
      </p:sp>
    </p:spTree>
    <p:extLst>
      <p:ext uri="{BB962C8B-B14F-4D97-AF65-F5344CB8AC3E}">
        <p14:creationId xmlns:p14="http://schemas.microsoft.com/office/powerpoint/2010/main" val="33066844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2F381B-37DA-9CBD-7B68-85521C6D4812}"/>
              </a:ext>
            </a:extLst>
          </p:cNvPr>
          <p:cNvSpPr>
            <a:spLocks noGrp="1"/>
          </p:cNvSpPr>
          <p:nvPr>
            <p:ph type="title"/>
          </p:nvPr>
        </p:nvSpPr>
        <p:spPr/>
        <p:txBody>
          <a:bodyPr>
            <a:normAutofit fontScale="90000"/>
          </a:bodyPr>
          <a:lstStyle/>
          <a:p>
            <a:pPr algn="ctr"/>
            <a:r>
              <a:rPr lang="en-US" b="1" dirty="0"/>
              <a:t>Subpart J—Work Zone Safety and Mobility</a:t>
            </a:r>
            <a:br>
              <a:rPr lang="en-US" dirty="0"/>
            </a:br>
            <a:r>
              <a:rPr lang="en-US" b="1" dirty="0"/>
              <a:t>Subpart K—Temporary Traffic Control Devices</a:t>
            </a:r>
            <a:endParaRPr lang="en-US" dirty="0"/>
          </a:p>
        </p:txBody>
      </p:sp>
      <p:sp>
        <p:nvSpPr>
          <p:cNvPr id="3" name="Content Placeholder 2">
            <a:extLst>
              <a:ext uri="{FF2B5EF4-FFF2-40B4-BE49-F238E27FC236}">
                <a16:creationId xmlns:a16="http://schemas.microsoft.com/office/drawing/2014/main" id="{5937FCE1-931D-5421-225C-7BC361668D47}"/>
              </a:ext>
            </a:extLst>
          </p:cNvPr>
          <p:cNvSpPr>
            <a:spLocks noGrp="1"/>
          </p:cNvSpPr>
          <p:nvPr>
            <p:ph idx="1"/>
          </p:nvPr>
        </p:nvSpPr>
        <p:spPr>
          <a:xfrm>
            <a:off x="838200" y="1950720"/>
            <a:ext cx="10515600" cy="4683759"/>
          </a:xfrm>
        </p:spPr>
        <p:txBody>
          <a:bodyPr/>
          <a:lstStyle/>
          <a:p>
            <a:r>
              <a:rPr lang="en-US" dirty="0" err="1">
                <a:hlinkClick r:id="rId3"/>
              </a:rPr>
              <a:t>eCFR</a:t>
            </a:r>
            <a:r>
              <a:rPr lang="en-US" dirty="0">
                <a:hlinkClick r:id="rId3"/>
              </a:rPr>
              <a:t> :: 23 CFR Part 630 Subpart J -- Work Zone Safety and Mobility</a:t>
            </a:r>
            <a:endParaRPr lang="en-US" dirty="0"/>
          </a:p>
          <a:p>
            <a:r>
              <a:rPr lang="en-US" dirty="0">
                <a:hlinkClick r:id="rId3"/>
              </a:rPr>
              <a:t>https://www.ecfr.gov/current/title-23/chapter-I/subchapter-G/part-630/subpart-J</a:t>
            </a:r>
            <a:r>
              <a:rPr lang="en-US" dirty="0"/>
              <a:t> </a:t>
            </a:r>
          </a:p>
          <a:p>
            <a:endParaRPr lang="en-US" dirty="0">
              <a:hlinkClick r:id="rId4"/>
            </a:endParaRPr>
          </a:p>
          <a:p>
            <a:r>
              <a:rPr lang="en-US" dirty="0" err="1">
                <a:hlinkClick r:id="rId4"/>
              </a:rPr>
              <a:t>eCFR</a:t>
            </a:r>
            <a:r>
              <a:rPr lang="en-US" dirty="0">
                <a:hlinkClick r:id="rId4"/>
              </a:rPr>
              <a:t> :: 23 CFR Part 630 Subpart K -- Temporary Traffic Control Devices</a:t>
            </a:r>
            <a:endParaRPr lang="en-US" dirty="0"/>
          </a:p>
          <a:p>
            <a:r>
              <a:rPr lang="en-US" dirty="0">
                <a:hlinkClick r:id="rId4"/>
              </a:rPr>
              <a:t>https://www.ecfr.gov/current/title-23/chapter-I/subchapter-G/part-630/subpart-K</a:t>
            </a:r>
            <a:r>
              <a:rPr lang="en-US" dirty="0"/>
              <a:t> </a:t>
            </a:r>
          </a:p>
        </p:txBody>
      </p:sp>
    </p:spTree>
    <p:extLst>
      <p:ext uri="{BB962C8B-B14F-4D97-AF65-F5344CB8AC3E}">
        <p14:creationId xmlns:p14="http://schemas.microsoft.com/office/powerpoint/2010/main" val="493422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D56B1A-1947-5C74-0AD8-AC1406380A5E}"/>
              </a:ext>
            </a:extLst>
          </p:cNvPr>
          <p:cNvSpPr>
            <a:spLocks noGrp="1"/>
          </p:cNvSpPr>
          <p:nvPr>
            <p:ph type="title"/>
          </p:nvPr>
        </p:nvSpPr>
        <p:spPr>
          <a:xfrm>
            <a:off x="0" y="669304"/>
            <a:ext cx="12192000" cy="859535"/>
          </a:xfrm>
        </p:spPr>
        <p:txBody>
          <a:bodyPr/>
          <a:lstStyle/>
          <a:p>
            <a:pPr algn="ctr"/>
            <a:r>
              <a:rPr lang="en-US" dirty="0"/>
              <a:t>Questions?</a:t>
            </a:r>
          </a:p>
        </p:txBody>
      </p:sp>
      <p:sp>
        <p:nvSpPr>
          <p:cNvPr id="3" name="Content Placeholder 2">
            <a:extLst>
              <a:ext uri="{FF2B5EF4-FFF2-40B4-BE49-F238E27FC236}">
                <a16:creationId xmlns:a16="http://schemas.microsoft.com/office/drawing/2014/main" id="{C15950BB-4E1C-883A-F0BB-F560F228FEB2}"/>
              </a:ext>
            </a:extLst>
          </p:cNvPr>
          <p:cNvSpPr>
            <a:spLocks noGrp="1"/>
          </p:cNvSpPr>
          <p:nvPr>
            <p:ph idx="1"/>
          </p:nvPr>
        </p:nvSpPr>
        <p:spPr>
          <a:xfrm>
            <a:off x="3048000" y="2489975"/>
            <a:ext cx="6096000" cy="1878049"/>
          </a:xfrm>
          <a:ln>
            <a:solidFill>
              <a:schemeClr val="tx1"/>
            </a:solidFill>
          </a:ln>
        </p:spPr>
        <p:txBody>
          <a:bodyPr/>
          <a:lstStyle/>
          <a:p>
            <a:pPr marL="0" indent="0" algn="ctr">
              <a:buNone/>
            </a:pPr>
            <a:r>
              <a:rPr lang="en-US" sz="2000" b="1" dirty="0">
                <a:latin typeface="Arial" panose="020B0604020202020204" pitchFamily="34" charset="0"/>
                <a:cs typeface="Arial" panose="020B0604020202020204" pitchFamily="34" charset="0"/>
              </a:rPr>
              <a:t>Daniel Smith</a:t>
            </a:r>
          </a:p>
          <a:p>
            <a:pPr marL="0" indent="0" algn="ctr">
              <a:buNone/>
            </a:pPr>
            <a:r>
              <a:rPr lang="en-US" sz="2000" b="1" dirty="0">
                <a:latin typeface="Arial" panose="020B0604020202020204" pitchFamily="34" charset="0"/>
                <a:cs typeface="Arial" panose="020B0604020202020204" pitchFamily="34" charset="0"/>
              </a:rPr>
              <a:t>Traffic Management &amp; Operations Engineer</a:t>
            </a:r>
          </a:p>
          <a:p>
            <a:pPr marL="0" indent="0" algn="ctr">
              <a:buNone/>
            </a:pPr>
            <a:r>
              <a:rPr lang="en-US" sz="2000" b="1" dirty="0">
                <a:latin typeface="Arial" panose="020B0604020202020204" pitchFamily="34" charset="0"/>
                <a:cs typeface="Arial" panose="020B0604020202020204" pitchFamily="34" charset="0"/>
              </a:rPr>
              <a:t>(573) 526-4329</a:t>
            </a:r>
          </a:p>
          <a:p>
            <a:pPr marL="0" indent="0" algn="ctr">
              <a:buNone/>
            </a:pPr>
            <a:r>
              <a:rPr lang="en-US" sz="2000" b="1" dirty="0">
                <a:latin typeface="Arial" panose="020B0604020202020204" pitchFamily="34" charset="0"/>
                <a:cs typeface="Arial" panose="020B0604020202020204" pitchFamily="34" charset="0"/>
              </a:rPr>
              <a:t>Daniel.Smith@modot.mo.gov</a:t>
            </a:r>
          </a:p>
          <a:p>
            <a:endParaRPr lang="en-US" dirty="0"/>
          </a:p>
        </p:txBody>
      </p:sp>
    </p:spTree>
    <p:extLst>
      <p:ext uri="{BB962C8B-B14F-4D97-AF65-F5344CB8AC3E}">
        <p14:creationId xmlns:p14="http://schemas.microsoft.com/office/powerpoint/2010/main" val="1328044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C811E7-EF5D-CCA4-ECF7-DAA9ACCBF194}"/>
              </a:ext>
            </a:extLst>
          </p:cNvPr>
          <p:cNvSpPr>
            <a:spLocks noGrp="1"/>
          </p:cNvSpPr>
          <p:nvPr>
            <p:ph type="title"/>
          </p:nvPr>
        </p:nvSpPr>
        <p:spPr>
          <a:xfrm>
            <a:off x="0" y="-111759"/>
            <a:ext cx="12192000" cy="873759"/>
          </a:xfrm>
        </p:spPr>
        <p:txBody>
          <a:bodyPr>
            <a:normAutofit/>
          </a:bodyPr>
          <a:lstStyle/>
          <a:p>
            <a:pPr algn="ctr"/>
            <a:r>
              <a:rPr lang="en-US" dirty="0"/>
              <a:t>PART 630—PRECONSTRUCTION PROCEDURES</a:t>
            </a:r>
          </a:p>
        </p:txBody>
      </p:sp>
      <p:sp>
        <p:nvSpPr>
          <p:cNvPr id="3" name="Content Placeholder 2">
            <a:extLst>
              <a:ext uri="{FF2B5EF4-FFF2-40B4-BE49-F238E27FC236}">
                <a16:creationId xmlns:a16="http://schemas.microsoft.com/office/drawing/2014/main" id="{6D14097E-EF77-CD3C-F1BC-B76C7E28EB29}"/>
              </a:ext>
            </a:extLst>
          </p:cNvPr>
          <p:cNvSpPr>
            <a:spLocks noGrp="1"/>
          </p:cNvSpPr>
          <p:nvPr>
            <p:ph idx="1"/>
          </p:nvPr>
        </p:nvSpPr>
        <p:spPr>
          <a:xfrm>
            <a:off x="838200" y="762000"/>
            <a:ext cx="10515600" cy="6096000"/>
          </a:xfrm>
        </p:spPr>
        <p:txBody>
          <a:bodyPr>
            <a:normAutofit fontScale="85000" lnSpcReduction="20000"/>
          </a:bodyPr>
          <a:lstStyle/>
          <a:p>
            <a:r>
              <a:rPr lang="en-US" dirty="0"/>
              <a:t>Subpart J—Work Zone Safety and Mobility</a:t>
            </a:r>
          </a:p>
          <a:p>
            <a:endParaRPr lang="en-US" dirty="0"/>
          </a:p>
          <a:p>
            <a:r>
              <a:rPr lang="en-US" dirty="0"/>
              <a:t>This subpart establishes requirements and provides guidance for systematically addressing the safety and mobility impacts of work zones, and for developing strategies to help manage these impacts on Federal-aid highway projects.</a:t>
            </a:r>
          </a:p>
          <a:p>
            <a:endParaRPr lang="en-US" dirty="0"/>
          </a:p>
          <a:p>
            <a:r>
              <a:rPr lang="en-US" i="1" dirty="0"/>
              <a:t>Work zone assessment and management procedures. </a:t>
            </a:r>
            <a:r>
              <a:rPr lang="en-US" dirty="0"/>
              <a:t>States shall develop and implement systematic procedures to assess likely work zone impacts to all highway workers and anticipated road users in project development and to manage safety and mobility impacts occurring during project implementation.</a:t>
            </a:r>
          </a:p>
          <a:p>
            <a:endParaRPr lang="en-US" dirty="0"/>
          </a:p>
          <a:p>
            <a:r>
              <a:rPr lang="en-US" i="1" dirty="0"/>
              <a:t>Work zone data. </a:t>
            </a:r>
            <a:r>
              <a:rPr lang="en-US" dirty="0"/>
              <a:t>States shall use field observations, available work zone crash data, available safety surrogate data, available operational information, and available exposure data to monitor and manage work zone impacts for specific projects during implementation and to perform its work zone programmatic reviews. </a:t>
            </a:r>
          </a:p>
        </p:txBody>
      </p:sp>
    </p:spTree>
    <p:extLst>
      <p:ext uri="{BB962C8B-B14F-4D97-AF65-F5344CB8AC3E}">
        <p14:creationId xmlns:p14="http://schemas.microsoft.com/office/powerpoint/2010/main" val="23800213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6A4E8E-9E60-A87D-F88A-C73CE0C8D0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431371-39E4-46FB-1BA7-6C5E6FC341D4}"/>
              </a:ext>
            </a:extLst>
          </p:cNvPr>
          <p:cNvSpPr>
            <a:spLocks noGrp="1"/>
          </p:cNvSpPr>
          <p:nvPr>
            <p:ph type="title"/>
          </p:nvPr>
        </p:nvSpPr>
        <p:spPr>
          <a:xfrm>
            <a:off x="0" y="18256"/>
            <a:ext cx="12192000" cy="662782"/>
          </a:xfrm>
        </p:spPr>
        <p:txBody>
          <a:bodyPr>
            <a:normAutofit fontScale="90000"/>
          </a:bodyPr>
          <a:lstStyle/>
          <a:p>
            <a:pPr algn="ctr"/>
            <a:r>
              <a:rPr lang="en-US" dirty="0"/>
              <a:t>Subpart J—Work Zone Safety and Mobility</a:t>
            </a:r>
          </a:p>
        </p:txBody>
      </p:sp>
      <p:sp>
        <p:nvSpPr>
          <p:cNvPr id="3" name="Content Placeholder 2">
            <a:extLst>
              <a:ext uri="{FF2B5EF4-FFF2-40B4-BE49-F238E27FC236}">
                <a16:creationId xmlns:a16="http://schemas.microsoft.com/office/drawing/2014/main" id="{514FC734-C145-E0E4-75A6-8FA5F51FFDD6}"/>
              </a:ext>
            </a:extLst>
          </p:cNvPr>
          <p:cNvSpPr>
            <a:spLocks noGrp="1"/>
          </p:cNvSpPr>
          <p:nvPr>
            <p:ph idx="1"/>
          </p:nvPr>
        </p:nvSpPr>
        <p:spPr>
          <a:xfrm>
            <a:off x="838200" y="1219200"/>
            <a:ext cx="10515600" cy="4957763"/>
          </a:xfrm>
        </p:spPr>
        <p:txBody>
          <a:bodyPr>
            <a:normAutofit/>
          </a:bodyPr>
          <a:lstStyle/>
          <a:p>
            <a:r>
              <a:rPr lang="en-US" i="1" dirty="0"/>
              <a:t>Training. </a:t>
            </a:r>
            <a:r>
              <a:rPr lang="en-US" dirty="0"/>
              <a:t>States shall require that personnel involved in the development, design, implementation, operation, inspection, and enforcement of work-zone-related transportation management and traffic control be trained, appropriate to the job decisions each individual is required to make. </a:t>
            </a:r>
          </a:p>
          <a:p>
            <a:endParaRPr lang="en-US" dirty="0"/>
          </a:p>
          <a:p>
            <a:r>
              <a:rPr lang="en-US" i="1" dirty="0"/>
              <a:t>Work zone programmatic review. </a:t>
            </a:r>
            <a:r>
              <a:rPr lang="en-US" dirty="0"/>
              <a:t>In order to assess the effectiveness of work zone safety and mobility processes and procedures, States shall perform a work zone programmatic review every 5 years and share that review with FHWA by the end of the 5-year review period.</a:t>
            </a:r>
          </a:p>
        </p:txBody>
      </p:sp>
    </p:spTree>
    <p:extLst>
      <p:ext uri="{BB962C8B-B14F-4D97-AF65-F5344CB8AC3E}">
        <p14:creationId xmlns:p14="http://schemas.microsoft.com/office/powerpoint/2010/main" val="1624912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60943A-4163-C9BD-542B-EAE9DF3F09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B1849A-28B7-9820-41DF-B0A3094DF762}"/>
              </a:ext>
            </a:extLst>
          </p:cNvPr>
          <p:cNvSpPr>
            <a:spLocks noGrp="1"/>
          </p:cNvSpPr>
          <p:nvPr>
            <p:ph type="title"/>
          </p:nvPr>
        </p:nvSpPr>
        <p:spPr/>
        <p:txBody>
          <a:bodyPr/>
          <a:lstStyle/>
          <a:p>
            <a:r>
              <a:rPr lang="en-US" dirty="0"/>
              <a:t>Subpart J—Work Zone Safety and Mobility</a:t>
            </a:r>
            <a:br>
              <a:rPr lang="en-US" dirty="0"/>
            </a:br>
            <a:endParaRPr lang="en-US" dirty="0"/>
          </a:p>
        </p:txBody>
      </p:sp>
      <p:sp>
        <p:nvSpPr>
          <p:cNvPr id="3" name="Content Placeholder 2">
            <a:extLst>
              <a:ext uri="{FF2B5EF4-FFF2-40B4-BE49-F238E27FC236}">
                <a16:creationId xmlns:a16="http://schemas.microsoft.com/office/drawing/2014/main" id="{B9B54045-C377-20BD-3B5C-84FE26CF56C9}"/>
              </a:ext>
            </a:extLst>
          </p:cNvPr>
          <p:cNvSpPr>
            <a:spLocks noGrp="1"/>
          </p:cNvSpPr>
          <p:nvPr>
            <p:ph idx="1"/>
          </p:nvPr>
        </p:nvSpPr>
        <p:spPr>
          <a:xfrm>
            <a:off x="838200" y="1219200"/>
            <a:ext cx="10515600" cy="4957763"/>
          </a:xfrm>
        </p:spPr>
        <p:txBody>
          <a:bodyPr>
            <a:normAutofit lnSpcReduction="10000"/>
          </a:bodyPr>
          <a:lstStyle/>
          <a:p>
            <a:r>
              <a:rPr lang="en-US" i="1" dirty="0"/>
              <a:t>Significant projects.  </a:t>
            </a:r>
            <a:r>
              <a:rPr lang="en-US" dirty="0"/>
              <a:t>A significant project is one that, alone or in combination with other concurrent projects nearby, is anticipated to cause sustained work zone impacts (as defined in § 630.1004) that are greater than what is considered tolerable based on State policy and engineering judgment. </a:t>
            </a:r>
          </a:p>
          <a:p>
            <a:endParaRPr lang="en-US" dirty="0"/>
          </a:p>
          <a:p>
            <a:r>
              <a:rPr lang="en-US" i="1" dirty="0"/>
              <a:t>Transportation Management Plan. </a:t>
            </a:r>
            <a:r>
              <a:rPr lang="en-US" dirty="0"/>
              <a:t>For significant projects (as described in § 630.1010), the State shall develop a TMP that consists of a TTC plan and addresses both TO and PIO components. For individual projects or classes of projects that the State determines to have less than significant work zone impacts, the TMP may consist only of a TTC plan. States are encouraged to consider TO and PIO issues for all projects.</a:t>
            </a:r>
          </a:p>
          <a:p>
            <a:endParaRPr lang="en-US" dirty="0"/>
          </a:p>
        </p:txBody>
      </p:sp>
    </p:spTree>
    <p:extLst>
      <p:ext uri="{BB962C8B-B14F-4D97-AF65-F5344CB8AC3E}">
        <p14:creationId xmlns:p14="http://schemas.microsoft.com/office/powerpoint/2010/main" val="34825818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141569-886C-D5AF-134D-D61AEC0854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CE82DC-4E18-FBD1-3BDF-BA9FF2796B4D}"/>
              </a:ext>
            </a:extLst>
          </p:cNvPr>
          <p:cNvSpPr>
            <a:spLocks noGrp="1"/>
          </p:cNvSpPr>
          <p:nvPr>
            <p:ph type="title"/>
          </p:nvPr>
        </p:nvSpPr>
        <p:spPr>
          <a:xfrm>
            <a:off x="0" y="18255"/>
            <a:ext cx="12192000" cy="682785"/>
          </a:xfrm>
        </p:spPr>
        <p:txBody>
          <a:bodyPr>
            <a:normAutofit fontScale="90000"/>
          </a:bodyPr>
          <a:lstStyle/>
          <a:p>
            <a:pPr algn="ctr"/>
            <a:r>
              <a:rPr lang="en-US" dirty="0"/>
              <a:t>PART 630—PRECONSTRUCTION PROCEDURES</a:t>
            </a:r>
          </a:p>
        </p:txBody>
      </p:sp>
      <p:sp>
        <p:nvSpPr>
          <p:cNvPr id="3" name="Content Placeholder 2">
            <a:extLst>
              <a:ext uri="{FF2B5EF4-FFF2-40B4-BE49-F238E27FC236}">
                <a16:creationId xmlns:a16="http://schemas.microsoft.com/office/drawing/2014/main" id="{975DCF28-C2FB-0059-D812-728D0056D727}"/>
              </a:ext>
            </a:extLst>
          </p:cNvPr>
          <p:cNvSpPr>
            <a:spLocks noGrp="1"/>
          </p:cNvSpPr>
          <p:nvPr>
            <p:ph idx="1"/>
          </p:nvPr>
        </p:nvSpPr>
        <p:spPr>
          <a:xfrm>
            <a:off x="365760" y="701040"/>
            <a:ext cx="11694160" cy="6035040"/>
          </a:xfrm>
        </p:spPr>
        <p:txBody>
          <a:bodyPr>
            <a:normAutofit/>
          </a:bodyPr>
          <a:lstStyle/>
          <a:p>
            <a:r>
              <a:rPr lang="en-US" dirty="0"/>
              <a:t>Subpart K—Temporary Traffic Control Devices</a:t>
            </a:r>
          </a:p>
          <a:p>
            <a:r>
              <a:rPr lang="en-US" dirty="0"/>
              <a:t>To decrease the likelihood of highway work zone fatalities and injuries to workers and road users by establishing minimum requirements and providing guidance for the use of positive protection devices between the work space and motorized traffic; </a:t>
            </a:r>
          </a:p>
          <a:p>
            <a:r>
              <a:rPr lang="en-US" dirty="0"/>
              <a:t>installation and maintenance of temporary traffic control devices; use of uniformed law enforcement officers during construction, utility, and maintenance operations; </a:t>
            </a:r>
          </a:p>
          <a:p>
            <a:r>
              <a:rPr lang="en-US" dirty="0"/>
              <a:t>and by requiring contract pay items to ensure the availability of funds for these provisions.</a:t>
            </a:r>
          </a:p>
          <a:p>
            <a:r>
              <a:rPr lang="en-US" dirty="0"/>
              <a:t>This subpart is applicable to all Federal-aid highway projects, and its application is encouraged on other highway projects as well. </a:t>
            </a:r>
          </a:p>
        </p:txBody>
      </p:sp>
    </p:spTree>
    <p:extLst>
      <p:ext uri="{BB962C8B-B14F-4D97-AF65-F5344CB8AC3E}">
        <p14:creationId xmlns:p14="http://schemas.microsoft.com/office/powerpoint/2010/main" val="41835440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164EFD-23C6-4AFA-8F2F-44237E7BF51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C21DA4-9A48-C7D4-2DC4-B39F57EC868D}"/>
              </a:ext>
            </a:extLst>
          </p:cNvPr>
          <p:cNvSpPr>
            <a:spLocks noGrp="1"/>
          </p:cNvSpPr>
          <p:nvPr>
            <p:ph idx="1"/>
          </p:nvPr>
        </p:nvSpPr>
        <p:spPr>
          <a:xfrm>
            <a:off x="0" y="0"/>
            <a:ext cx="12192000" cy="6839744"/>
          </a:xfrm>
        </p:spPr>
        <p:txBody>
          <a:bodyPr>
            <a:normAutofit fontScale="62500" lnSpcReduction="20000"/>
          </a:bodyPr>
          <a:lstStyle/>
          <a:p>
            <a:pPr marL="0" indent="0">
              <a:buNone/>
            </a:pPr>
            <a:r>
              <a:rPr lang="en-US" sz="3800" b="1" dirty="0"/>
              <a:t>MUTCD Section 6M.02 Positive Protection and Temporary Traffic Barriers</a:t>
            </a:r>
          </a:p>
          <a:p>
            <a:pPr marL="0" indent="0">
              <a:buNone/>
            </a:pPr>
            <a:r>
              <a:rPr lang="en-US" sz="2900" dirty="0"/>
              <a:t>Support:</a:t>
            </a:r>
          </a:p>
          <a:p>
            <a:pPr marL="0" indent="0">
              <a:buNone/>
            </a:pPr>
            <a:r>
              <a:rPr lang="en-US" sz="2900" dirty="0"/>
              <a:t>          Temporary traffic barriers, including portable or movable barriers, are devices designed to help prevent </a:t>
            </a:r>
          </a:p>
          <a:p>
            <a:pPr marL="0" indent="0">
              <a:buNone/>
            </a:pPr>
            <a:r>
              <a:rPr lang="en-US" sz="2900" dirty="0"/>
              <a:t>          penetration by vehicles while minimizing injuries to vehicle occupants, and to protect workers, bicyclists, </a:t>
            </a:r>
          </a:p>
          <a:p>
            <a:pPr marL="0" indent="0">
              <a:buNone/>
            </a:pPr>
            <a:r>
              <a:rPr lang="en-US" sz="2900" dirty="0"/>
              <a:t>          and pedestrians.</a:t>
            </a:r>
          </a:p>
          <a:p>
            <a:pPr marL="0" indent="0">
              <a:buNone/>
            </a:pPr>
            <a:r>
              <a:rPr lang="en-US" sz="2900" i="1" dirty="0"/>
              <a:t>Guidance:</a:t>
            </a:r>
          </a:p>
          <a:p>
            <a:pPr marL="0" indent="0">
              <a:buNone/>
            </a:pPr>
            <a:r>
              <a:rPr lang="en-US" sz="2900" i="1" dirty="0"/>
              <a:t>         Except as otherwise required, at a minimum, longitudinal traffic barriers and/or other positive protection </a:t>
            </a:r>
          </a:p>
          <a:p>
            <a:pPr marL="0" indent="0">
              <a:buNone/>
            </a:pPr>
            <a:r>
              <a:rPr lang="en-US" sz="2900" i="1" dirty="0"/>
              <a:t>         devices </a:t>
            </a:r>
            <a:r>
              <a:rPr lang="en-US" sz="2900" i="1" dirty="0">
                <a:highlight>
                  <a:srgbClr val="FFFF00"/>
                </a:highlight>
              </a:rPr>
              <a:t>should</a:t>
            </a:r>
            <a:r>
              <a:rPr lang="en-US" sz="2900" i="1" dirty="0"/>
              <a:t> be considered in work zone situations that place workers at increased risk from motorized traffic, </a:t>
            </a:r>
          </a:p>
          <a:p>
            <a:pPr marL="0" indent="0">
              <a:buNone/>
            </a:pPr>
            <a:r>
              <a:rPr lang="en-US" sz="2900" i="1" dirty="0"/>
              <a:t>         and where positive protection devices offer the highest potential for improved safety for workers and road users.</a:t>
            </a:r>
          </a:p>
          <a:p>
            <a:pPr marL="0" indent="0">
              <a:buNone/>
            </a:pPr>
            <a:r>
              <a:rPr lang="en-US" sz="2900" dirty="0">
                <a:highlight>
                  <a:srgbClr val="FFFF00"/>
                </a:highlight>
              </a:rPr>
              <a:t>Support:</a:t>
            </a:r>
          </a:p>
          <a:p>
            <a:pPr marL="0" indent="0">
              <a:buNone/>
            </a:pPr>
            <a:r>
              <a:rPr lang="en-US" sz="2900" dirty="0"/>
              <a:t>        Considerations for positive protection include, but are not limited to, the following circumstances:</a:t>
            </a:r>
          </a:p>
          <a:p>
            <a:pPr marL="0" indent="0">
              <a:buNone/>
            </a:pPr>
            <a:r>
              <a:rPr lang="en-US" sz="2900" dirty="0"/>
              <a:t>               A. Work zones that provide workers no means of escape from motorized traffic such as tunnels or bridges;</a:t>
            </a:r>
          </a:p>
          <a:p>
            <a:pPr marL="0" indent="0">
              <a:buNone/>
            </a:pPr>
            <a:r>
              <a:rPr lang="en-US" sz="2900" dirty="0"/>
              <a:t>               B. Long-term stationary work zones of two weeks or more resulting in substantial worker exposure to </a:t>
            </a:r>
          </a:p>
          <a:p>
            <a:pPr marL="0" indent="0">
              <a:buNone/>
            </a:pPr>
            <a:r>
              <a:rPr lang="en-US" sz="2900" dirty="0"/>
              <a:t>                     motorized traffic;</a:t>
            </a:r>
          </a:p>
          <a:p>
            <a:pPr marL="0" indent="0">
              <a:buNone/>
            </a:pPr>
            <a:r>
              <a:rPr lang="en-US" sz="2900" dirty="0"/>
              <a:t>               C. Projects with anticipated operating speeds of 45 mph or greater, especially when combined with high </a:t>
            </a:r>
          </a:p>
          <a:p>
            <a:pPr marL="0" indent="0">
              <a:buNone/>
            </a:pPr>
            <a:r>
              <a:rPr lang="en-US" sz="2900" dirty="0"/>
              <a:t>                     traffic volumes;</a:t>
            </a:r>
          </a:p>
          <a:p>
            <a:pPr marL="0" indent="0">
              <a:buNone/>
            </a:pPr>
            <a:r>
              <a:rPr lang="en-US" sz="2900" dirty="0"/>
              <a:t>               D. Work operations that place workers, pedestrians, or bicyclists close to travel lanes open to traffic; and</a:t>
            </a:r>
          </a:p>
          <a:p>
            <a:pPr marL="0" indent="0">
              <a:buNone/>
            </a:pPr>
            <a:r>
              <a:rPr lang="en-US" sz="2900" dirty="0"/>
              <a:t>               E. Roadside hazards, such as drop-offs or unfinished bridge decks, that will remain in place overnight </a:t>
            </a:r>
          </a:p>
          <a:p>
            <a:pPr marL="0" indent="0">
              <a:buNone/>
            </a:pPr>
            <a:r>
              <a:rPr lang="en-US" sz="2900" dirty="0"/>
              <a:t>                    or longer.</a:t>
            </a:r>
          </a:p>
        </p:txBody>
      </p:sp>
    </p:spTree>
    <p:extLst>
      <p:ext uri="{BB962C8B-B14F-4D97-AF65-F5344CB8AC3E}">
        <p14:creationId xmlns:p14="http://schemas.microsoft.com/office/powerpoint/2010/main" val="23081859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E3A6B4-9B40-CD1C-8B26-BDD97D516D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204F19-45E6-E560-A4D2-F24BBFF7D941}"/>
              </a:ext>
            </a:extLst>
          </p:cNvPr>
          <p:cNvSpPr>
            <a:spLocks noGrp="1"/>
          </p:cNvSpPr>
          <p:nvPr>
            <p:ph type="title"/>
          </p:nvPr>
        </p:nvSpPr>
        <p:spPr>
          <a:xfrm>
            <a:off x="0" y="18256"/>
            <a:ext cx="12192000" cy="530384"/>
          </a:xfrm>
        </p:spPr>
        <p:txBody>
          <a:bodyPr>
            <a:normAutofit fontScale="90000"/>
          </a:bodyPr>
          <a:lstStyle/>
          <a:p>
            <a:pPr algn="ctr"/>
            <a:r>
              <a:rPr lang="en-US" sz="3600" b="1" dirty="0"/>
              <a:t>Subpart K—Temporary Traffic Control Devices</a:t>
            </a:r>
          </a:p>
        </p:txBody>
      </p:sp>
      <p:sp>
        <p:nvSpPr>
          <p:cNvPr id="3" name="Content Placeholder 2">
            <a:extLst>
              <a:ext uri="{FF2B5EF4-FFF2-40B4-BE49-F238E27FC236}">
                <a16:creationId xmlns:a16="http://schemas.microsoft.com/office/drawing/2014/main" id="{EE3D61F6-A23A-C718-A56B-CC8DE161ECA9}"/>
              </a:ext>
            </a:extLst>
          </p:cNvPr>
          <p:cNvSpPr>
            <a:spLocks noGrp="1"/>
          </p:cNvSpPr>
          <p:nvPr>
            <p:ph idx="1"/>
          </p:nvPr>
        </p:nvSpPr>
        <p:spPr>
          <a:xfrm>
            <a:off x="0" y="548640"/>
            <a:ext cx="12192000" cy="6291104"/>
          </a:xfrm>
        </p:spPr>
        <p:txBody>
          <a:bodyPr>
            <a:noAutofit/>
          </a:bodyPr>
          <a:lstStyle/>
          <a:p>
            <a:r>
              <a:rPr lang="en-US" sz="2400" b="1" i="1" dirty="0"/>
              <a:t>Positive protection devices.</a:t>
            </a:r>
            <a:r>
              <a:rPr lang="en-US" sz="2400" dirty="0"/>
              <a:t> At a minimum, agencies </a:t>
            </a:r>
            <a:r>
              <a:rPr lang="en-US" sz="2400" dirty="0">
                <a:highlight>
                  <a:srgbClr val="FFFF00"/>
                </a:highlight>
              </a:rPr>
              <a:t>shall use </a:t>
            </a:r>
            <a:r>
              <a:rPr lang="en-US" sz="2400" dirty="0"/>
              <a:t>positive protection devices in work zones with high anticipated operating speeds that provide workers no means of escape from motorized traffic intruding into the workspace unless an </a:t>
            </a:r>
            <a:r>
              <a:rPr lang="en-US" sz="2400" dirty="0">
                <a:highlight>
                  <a:srgbClr val="FFFF00"/>
                </a:highlight>
              </a:rPr>
              <a:t>engineering study </a:t>
            </a:r>
            <a:r>
              <a:rPr lang="en-US" sz="2400" dirty="0"/>
              <a:t>determines otherwise. Positive protection devices </a:t>
            </a:r>
            <a:r>
              <a:rPr lang="en-US" sz="2400" dirty="0">
                <a:highlight>
                  <a:srgbClr val="FFFF00"/>
                </a:highlight>
              </a:rPr>
              <a:t>shall be considered </a:t>
            </a:r>
            <a:r>
              <a:rPr lang="en-US" sz="2400" dirty="0"/>
              <a:t>in other situations that place workers at increased risk from motorized traffic, and where positive protection devices offer the highest potential for increased safety for workers and road users such as:</a:t>
            </a:r>
          </a:p>
          <a:p>
            <a:pPr marL="457200" lvl="1" indent="0">
              <a:buNone/>
            </a:pPr>
            <a:r>
              <a:rPr lang="en-US" dirty="0"/>
              <a:t>(1) Work zones that provide workers no means of escape from motorized traffic (</a:t>
            </a:r>
            <a:r>
              <a:rPr lang="en-US" i="1" dirty="0"/>
              <a:t>e.g.,</a:t>
            </a:r>
            <a:r>
              <a:rPr lang="en-US" dirty="0"/>
              <a:t> tunnels, bridges, etc.);</a:t>
            </a:r>
          </a:p>
          <a:p>
            <a:pPr marL="457200" lvl="1" indent="0">
              <a:buNone/>
            </a:pPr>
            <a:r>
              <a:rPr lang="en-US" dirty="0"/>
              <a:t>(2) Long-duration work zones (</a:t>
            </a:r>
            <a:r>
              <a:rPr lang="en-US" i="1" dirty="0"/>
              <a:t>e.g.,</a:t>
            </a:r>
            <a:r>
              <a:rPr lang="en-US" dirty="0"/>
              <a:t> two weeks or more) resulting in substantial worker exposure to motorized traffic;</a:t>
            </a:r>
          </a:p>
          <a:p>
            <a:pPr marL="457200" lvl="1" indent="0">
              <a:buNone/>
            </a:pPr>
            <a:r>
              <a:rPr lang="en-US" dirty="0"/>
              <a:t>(3) Projects with high anticipated operating speeds (</a:t>
            </a:r>
            <a:r>
              <a:rPr lang="en-US" i="1" dirty="0"/>
              <a:t>e.g.,</a:t>
            </a:r>
            <a:r>
              <a:rPr lang="en-US" dirty="0"/>
              <a:t> 45 mph or greater), especially when combined with high traffic volumes;</a:t>
            </a:r>
          </a:p>
          <a:p>
            <a:pPr marL="457200" lvl="1" indent="0">
              <a:buNone/>
            </a:pPr>
            <a:r>
              <a:rPr lang="en-US" dirty="0"/>
              <a:t>(4) Work operations that place workers close (</a:t>
            </a:r>
            <a:r>
              <a:rPr lang="en-US" i="1" dirty="0"/>
              <a:t>e.g.,</a:t>
            </a:r>
            <a:r>
              <a:rPr lang="en-US" dirty="0"/>
              <a:t> within one lane width) to travel lanes open to traffic; and</a:t>
            </a:r>
          </a:p>
          <a:p>
            <a:pPr marL="457200" lvl="1" indent="0">
              <a:buNone/>
            </a:pPr>
            <a:r>
              <a:rPr lang="en-US" dirty="0"/>
              <a:t>(5) Roadside hazards, such as drop-offs or unfinished bridge decks, that will remain in place overnight or longer.</a:t>
            </a:r>
          </a:p>
        </p:txBody>
      </p:sp>
    </p:spTree>
    <p:extLst>
      <p:ext uri="{BB962C8B-B14F-4D97-AF65-F5344CB8AC3E}">
        <p14:creationId xmlns:p14="http://schemas.microsoft.com/office/powerpoint/2010/main" val="7982273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E3A6B4-9B40-CD1C-8B26-BDD97D516D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204F19-45E6-E560-A4D2-F24BBFF7D941}"/>
              </a:ext>
            </a:extLst>
          </p:cNvPr>
          <p:cNvSpPr>
            <a:spLocks noGrp="1"/>
          </p:cNvSpPr>
          <p:nvPr>
            <p:ph type="title"/>
          </p:nvPr>
        </p:nvSpPr>
        <p:spPr>
          <a:xfrm>
            <a:off x="0" y="18256"/>
            <a:ext cx="12192000" cy="662782"/>
          </a:xfrm>
        </p:spPr>
        <p:txBody>
          <a:bodyPr>
            <a:normAutofit/>
          </a:bodyPr>
          <a:lstStyle/>
          <a:p>
            <a:pPr algn="ctr"/>
            <a:r>
              <a:rPr lang="en-US" sz="3600" b="1" dirty="0"/>
              <a:t>Subpart K—Temporary Traffic Control Devices</a:t>
            </a:r>
          </a:p>
        </p:txBody>
      </p:sp>
      <p:sp>
        <p:nvSpPr>
          <p:cNvPr id="3" name="Content Placeholder 2">
            <a:extLst>
              <a:ext uri="{FF2B5EF4-FFF2-40B4-BE49-F238E27FC236}">
                <a16:creationId xmlns:a16="http://schemas.microsoft.com/office/drawing/2014/main" id="{EE3D61F6-A23A-C718-A56B-CC8DE161ECA9}"/>
              </a:ext>
            </a:extLst>
          </p:cNvPr>
          <p:cNvSpPr>
            <a:spLocks noGrp="1"/>
          </p:cNvSpPr>
          <p:nvPr>
            <p:ph idx="1"/>
          </p:nvPr>
        </p:nvSpPr>
        <p:spPr>
          <a:xfrm>
            <a:off x="0" y="880744"/>
            <a:ext cx="12192000" cy="5959000"/>
          </a:xfrm>
        </p:spPr>
        <p:txBody>
          <a:bodyPr>
            <a:normAutofit fontScale="77500" lnSpcReduction="20000"/>
          </a:bodyPr>
          <a:lstStyle/>
          <a:p>
            <a:pPr marL="0" indent="0">
              <a:buNone/>
            </a:pPr>
            <a:r>
              <a:rPr lang="en-US" b="1" dirty="0"/>
              <a:t>616.13.2 Positive Protection and Temporary Traffic Barriers (MUTCD Section 6M.02)</a:t>
            </a:r>
          </a:p>
          <a:p>
            <a:pPr marL="0" indent="0">
              <a:buNone/>
            </a:pPr>
            <a:r>
              <a:rPr lang="en-US" b="1" dirty="0"/>
              <a:t>Subpart K</a:t>
            </a:r>
          </a:p>
          <a:p>
            <a:r>
              <a:rPr lang="en-US" i="1" dirty="0"/>
              <a:t>Positive protection devices. </a:t>
            </a:r>
            <a:r>
              <a:rPr lang="en-US" dirty="0"/>
              <a:t>At a minimum, agencies shall use positive protection devices in work zones with high anticipated operating speeds that provide workers no means of escape from motorized traffic intruding into the workspace unless an engineering study determines otherwise. Positive protection devices shall be considered in other situations that place workers at increased risk from motorized traffic, and where positive protection devices offer the highest potential for increased safety for workers and road users such as: (MoDOT meets the above guidance.  Since the original WZ Safety and Mobility register, MoDOT should review all the PPD guidance in EPG 616 and 617.)</a:t>
            </a:r>
          </a:p>
          <a:p>
            <a:r>
              <a:rPr lang="en-US" dirty="0"/>
              <a:t>Work zones that provide workers no means of escape from motorized traffic (e.g., tunnels, bridges, etc.); </a:t>
            </a:r>
          </a:p>
          <a:p>
            <a:r>
              <a:rPr lang="en-US" dirty="0"/>
              <a:t>Long-duration work zones (e.g., two weeks or more) resulting in substantial worker exposure to motorized traffic; </a:t>
            </a:r>
          </a:p>
          <a:p>
            <a:r>
              <a:rPr lang="en-US" dirty="0"/>
              <a:t>Projects with high anticipated operating speeds (e.g., 45 mph or greater), especially when combined with high traffic volumes; </a:t>
            </a:r>
          </a:p>
          <a:p>
            <a:r>
              <a:rPr lang="en-US" dirty="0"/>
              <a:t>Work operations that place workers close (e.g., within one lane width) to travel lanes open to traffic; and (MoDOT provide PPD for edge drop off but not for “within one lane width” for workers.)</a:t>
            </a:r>
          </a:p>
          <a:p>
            <a:r>
              <a:rPr lang="en-US" dirty="0"/>
              <a:t>Roadside hazards, such as drop-offs or unfinished bridge decks, that will remain in place overnight or longer.</a:t>
            </a:r>
          </a:p>
          <a:p>
            <a:endParaRPr lang="en-US" dirty="0"/>
          </a:p>
        </p:txBody>
      </p:sp>
    </p:spTree>
    <p:extLst>
      <p:ext uri="{BB962C8B-B14F-4D97-AF65-F5344CB8AC3E}">
        <p14:creationId xmlns:p14="http://schemas.microsoft.com/office/powerpoint/2010/main" val="8474506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6C0F74-AA4F-4F24-9506-14FDAB1C9F48}"/>
              </a:ext>
            </a:extLst>
          </p:cNvPr>
          <p:cNvSpPr>
            <a:spLocks noGrp="1"/>
          </p:cNvSpPr>
          <p:nvPr>
            <p:ph type="title"/>
          </p:nvPr>
        </p:nvSpPr>
        <p:spPr>
          <a:xfrm>
            <a:off x="0" y="18256"/>
            <a:ext cx="12192000" cy="662782"/>
          </a:xfrm>
        </p:spPr>
        <p:txBody>
          <a:bodyPr>
            <a:normAutofit fontScale="90000"/>
          </a:bodyPr>
          <a:lstStyle/>
          <a:p>
            <a:pPr algn="ctr"/>
            <a:r>
              <a:rPr lang="en-US" dirty="0"/>
              <a:t>Subpart K—Temporary Traffic Control Devices</a:t>
            </a:r>
          </a:p>
        </p:txBody>
      </p:sp>
      <p:sp>
        <p:nvSpPr>
          <p:cNvPr id="3" name="Content Placeholder 2">
            <a:extLst>
              <a:ext uri="{FF2B5EF4-FFF2-40B4-BE49-F238E27FC236}">
                <a16:creationId xmlns:a16="http://schemas.microsoft.com/office/drawing/2014/main" id="{F9EECAC4-6ABE-C626-9C0F-4D0E5AF8EC37}"/>
              </a:ext>
            </a:extLst>
          </p:cNvPr>
          <p:cNvSpPr>
            <a:spLocks noGrp="1"/>
          </p:cNvSpPr>
          <p:nvPr>
            <p:ph idx="1"/>
          </p:nvPr>
        </p:nvSpPr>
        <p:spPr>
          <a:xfrm>
            <a:off x="767080" y="880744"/>
            <a:ext cx="10515600" cy="5723256"/>
          </a:xfrm>
        </p:spPr>
        <p:txBody>
          <a:bodyPr>
            <a:normAutofit fontScale="77500" lnSpcReduction="20000"/>
          </a:bodyPr>
          <a:lstStyle/>
          <a:p>
            <a:r>
              <a:rPr lang="en-US" dirty="0"/>
              <a:t>Project scope and duration;</a:t>
            </a:r>
          </a:p>
          <a:p>
            <a:r>
              <a:rPr lang="en-US" dirty="0"/>
              <a:t>Anticipated operating conditions including traffic volume, vehicle mix, and speeds through the work zone;</a:t>
            </a:r>
          </a:p>
          <a:p>
            <a:r>
              <a:rPr lang="en-US" dirty="0"/>
              <a:t>Anticipated traffic safety impacts;</a:t>
            </a:r>
          </a:p>
          <a:p>
            <a:r>
              <a:rPr lang="en-US" dirty="0"/>
              <a:t>Type of work (as related to worker exposure and crash risks);</a:t>
            </a:r>
          </a:p>
          <a:p>
            <a:r>
              <a:rPr lang="en-US" dirty="0"/>
              <a:t>Distance between traffic and workers, and extent of worker exposure;</a:t>
            </a:r>
          </a:p>
          <a:p>
            <a:r>
              <a:rPr lang="en-US" dirty="0"/>
              <a:t>Escape paths available for workers to avoid a vehicle intrusion into the work space;</a:t>
            </a:r>
          </a:p>
          <a:p>
            <a:r>
              <a:rPr lang="en-US" dirty="0"/>
              <a:t>Time of day (e.g., night work); </a:t>
            </a:r>
          </a:p>
          <a:p>
            <a:r>
              <a:rPr lang="en-US" dirty="0"/>
              <a:t>Work area restrictions (including impact on worker exposure);</a:t>
            </a:r>
          </a:p>
          <a:p>
            <a:r>
              <a:rPr lang="en-US" dirty="0"/>
              <a:t>Consequences from/to road users resulting from roadway departure;</a:t>
            </a:r>
          </a:p>
          <a:p>
            <a:r>
              <a:rPr lang="en-US" dirty="0"/>
              <a:t>Potential hazard to workers and road users presented by device itself and during device placement and removal;</a:t>
            </a:r>
          </a:p>
          <a:p>
            <a:r>
              <a:rPr lang="en-US" dirty="0"/>
              <a:t>Geometrics that may increase crash risks (e.g., poor sight distance, sharp curves); </a:t>
            </a:r>
          </a:p>
          <a:p>
            <a:r>
              <a:rPr lang="en-US" dirty="0"/>
              <a:t>Access to/from work space;</a:t>
            </a:r>
          </a:p>
          <a:p>
            <a:r>
              <a:rPr lang="en-US" dirty="0"/>
              <a:t>Roadway classification; and</a:t>
            </a:r>
          </a:p>
          <a:p>
            <a:r>
              <a:rPr lang="en-US" dirty="0"/>
              <a:t>Impacts on project cost and duration.</a:t>
            </a:r>
          </a:p>
          <a:p>
            <a:endParaRPr lang="en-US" dirty="0"/>
          </a:p>
        </p:txBody>
      </p:sp>
    </p:spTree>
    <p:extLst>
      <p:ext uri="{BB962C8B-B14F-4D97-AF65-F5344CB8AC3E}">
        <p14:creationId xmlns:p14="http://schemas.microsoft.com/office/powerpoint/2010/main" val="27155866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lcf76f155ced4ddcb4097134ff3c332f xmlns="96893a8b-1d40-436b-839e-baaa834b52fe">
      <Terms xmlns="http://schemas.microsoft.com/office/infopath/2007/PartnerControls"/>
    </lcf76f155ced4ddcb4097134ff3c332f>
    <TaxCatchAll xmlns="ed5caa56-55b7-4787-9c67-d3129f646d2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86F6F8A9F75914DB3E2D22223424E29" ma:contentTypeVersion="16" ma:contentTypeDescription="Create a new document." ma:contentTypeScope="" ma:versionID="12a7276df512a7d5a596c051a7f3a51a">
  <xsd:schema xmlns:xsd="http://www.w3.org/2001/XMLSchema" xmlns:xs="http://www.w3.org/2001/XMLSchema" xmlns:p="http://schemas.microsoft.com/office/2006/metadata/properties" xmlns:ns1="http://schemas.microsoft.com/sharepoint/v3" xmlns:ns2="96893a8b-1d40-436b-839e-baaa834b52fe" xmlns:ns3="ed5caa56-55b7-4787-9c67-d3129f646d23" targetNamespace="http://schemas.microsoft.com/office/2006/metadata/properties" ma:root="true" ma:fieldsID="b7d65eeae0b37c04c347227c53732e76" ns1:_="" ns2:_="" ns3:_="">
    <xsd:import namespace="http://schemas.microsoft.com/sharepoint/v3"/>
    <xsd:import namespace="96893a8b-1d40-436b-839e-baaa834b52fe"/>
    <xsd:import namespace="ed5caa56-55b7-4787-9c67-d3129f646d2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1:_ip_UnifiedCompliancePolicyProperties" minOccurs="0"/>
                <xsd:element ref="ns1:_ip_UnifiedCompliancePolicyUIAction" minOccurs="0"/>
                <xsd:element ref="ns2:MediaServiceObjectDetectorVersions" minOccurs="0"/>
                <xsd:element ref="ns2:MediaServiceSearchPropertie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2" nillable="true" ma:displayName="Unified Compliance Policy Properties" ma:hidden="true" ma:internalName="_ip_UnifiedCompliancePolicyProperties">
      <xsd:simpleType>
        <xsd:restriction base="dms:Note"/>
      </xsd:simpleType>
    </xsd:element>
    <xsd:element name="_ip_UnifiedCompliancePolicyUIAction" ma:index="13"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6893a8b-1d40-436b-839e-baaa834b52f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SearchProperties" ma:index="15" nillable="true" ma:displayName="MediaServiceSearchProperties" ma:hidden="true" ma:internalName="MediaServiceSearchProperties" ma:readOnly="true">
      <xsd:simpleType>
        <xsd:restriction base="dms:Note"/>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b4e9f005-b5d5-426d-ad25-f47e055fb45b"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ServiceLocation" ma:index="22" nillable="true" ma:displayName="Location" ma:indexed="true" ma:internalName="MediaServiceLocation"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d5caa56-55b7-4787-9c67-d3129f646d23"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c7da9597-7666-4482-bb04-0afa596031fd}" ma:internalName="TaxCatchAll" ma:showField="CatchAllData" ma:web="ed5caa56-55b7-4787-9c67-d3129f646d2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7BFC5EC-E5E5-4341-A2E5-82FA01798C71}">
  <ds:schemaRefs>
    <ds:schemaRef ds:uri="http://schemas.microsoft.com/sharepoint/v3/contenttype/forms"/>
  </ds:schemaRefs>
</ds:datastoreItem>
</file>

<file path=customXml/itemProps2.xml><?xml version="1.0" encoding="utf-8"?>
<ds:datastoreItem xmlns:ds="http://schemas.openxmlformats.org/officeDocument/2006/customXml" ds:itemID="{2BB76D03-DAB0-4B04-8D50-FC95F47BFCAA}">
  <ds:schemaRefs>
    <ds:schemaRef ds:uri="96893a8b-1d40-436b-839e-baaa834b52fe"/>
    <ds:schemaRef ds:uri="http://purl.org/dc/dcmitype/"/>
    <ds:schemaRef ds:uri="http://schemas.microsoft.com/sharepoint/v3"/>
    <ds:schemaRef ds:uri="ed5caa56-55b7-4787-9c67-d3129f646d23"/>
    <ds:schemaRef ds:uri="http://purl.org/dc/elements/1.1/"/>
    <ds:schemaRef ds:uri="http://schemas.microsoft.com/office/2006/documentManagement/types"/>
    <ds:schemaRef ds:uri="http://purl.org/dc/terms/"/>
    <ds:schemaRef ds:uri="http://schemas.microsoft.com/office/infopath/2007/PartnerControls"/>
    <ds:schemaRef ds:uri="http://schemas.microsoft.com/office/2006/metadata/propertie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B9DCB963-539E-44F4-BB15-B5B991E3815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96893a8b-1d40-436b-839e-baaa834b52fe"/>
    <ds:schemaRef ds:uri="ed5caa56-55b7-4787-9c67-d3129f646d2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1918</TotalTime>
  <Words>1686</Words>
  <Application>Microsoft Office PowerPoint</Application>
  <PresentationFormat>Widescreen</PresentationFormat>
  <Paragraphs>122</Paragraphs>
  <Slides>12</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Aptos</vt:lpstr>
      <vt:lpstr>Aptos Display</vt:lpstr>
      <vt:lpstr>Arial</vt:lpstr>
      <vt:lpstr>Arial Black</vt:lpstr>
      <vt:lpstr>Office Theme</vt:lpstr>
      <vt:lpstr>MAPA/MoDOT  Quarterly Meeting</vt:lpstr>
      <vt:lpstr>PART 630—PRECONSTRUCTION PROCEDURES</vt:lpstr>
      <vt:lpstr>Subpart J—Work Zone Safety and Mobility</vt:lpstr>
      <vt:lpstr>Subpart J—Work Zone Safety and Mobility </vt:lpstr>
      <vt:lpstr>PART 630—PRECONSTRUCTION PROCEDURES</vt:lpstr>
      <vt:lpstr>PowerPoint Presentation</vt:lpstr>
      <vt:lpstr>Subpart K—Temporary Traffic Control Devices</vt:lpstr>
      <vt:lpstr>Subpart K—Temporary Traffic Control Devices</vt:lpstr>
      <vt:lpstr>Subpart K—Temporary Traffic Control Devices</vt:lpstr>
      <vt:lpstr>Subpart K—Temporary Traffic Control Devices</vt:lpstr>
      <vt:lpstr>Subpart J—Work Zone Safety and Mobility Subpart K—Temporary Traffic Control Devices</vt:lpstr>
      <vt:lpstr>Questions?</vt:lpstr>
    </vt:vector>
  </TitlesOfParts>
  <Company>Missouri Department of Transportation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Dan Smith</dc:creator>
  <cp:lastModifiedBy>Dan Smith</cp:lastModifiedBy>
  <cp:revision>159</cp:revision>
  <dcterms:created xsi:type="dcterms:W3CDTF">2025-09-29T18:44:37Z</dcterms:created>
  <dcterms:modified xsi:type="dcterms:W3CDTF">2026-05-05T12:09:58Z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0x010100886F6F8A9F75914DB3E2D22223424E29</vt:lpwstr>
  </property>
  <property fmtid="{D5CDD505-2E9C-101B-9397-08002B2CF9AE}" pid="3" name="MediaServiceImageTags">
    <vt:lpwstr/>
  </property>
</Properties>
</file>